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74" r:id="rId2"/>
    <p:sldId id="256" r:id="rId3"/>
    <p:sldId id="261" r:id="rId4"/>
    <p:sldId id="260" r:id="rId5"/>
    <p:sldId id="275" r:id="rId6"/>
    <p:sldId id="276" r:id="rId7"/>
    <p:sldId id="271" r:id="rId8"/>
    <p:sldId id="279" r:id="rId9"/>
    <p:sldId id="281" r:id="rId10"/>
    <p:sldId id="282" r:id="rId11"/>
    <p:sldId id="283" r:id="rId12"/>
    <p:sldId id="284" r:id="rId13"/>
    <p:sldId id="285" r:id="rId14"/>
    <p:sldId id="286" r:id="rId15"/>
    <p:sldId id="287" r:id="rId16"/>
    <p:sldId id="288" r:id="rId17"/>
    <p:sldId id="293" r:id="rId18"/>
    <p:sldId id="294" r:id="rId19"/>
    <p:sldId id="295" r:id="rId20"/>
    <p:sldId id="270" r:id="rId21"/>
    <p:sldId id="272" r:id="rId22"/>
    <p:sldId id="277" r:id="rId23"/>
    <p:sldId id="273" r:id="rId24"/>
    <p:sldId id="289" r:id="rId25"/>
    <p:sldId id="290" r:id="rId26"/>
    <p:sldId id="291" r:id="rId27"/>
    <p:sldId id="292" r:id="rId28"/>
    <p:sldId id="280" r:id="rId29"/>
    <p:sldId id="278" r:id="rId30"/>
    <p:sldId id="262" r:id="rId31"/>
    <p:sldId id="263" r:id="rId32"/>
    <p:sldId id="264" r:id="rId33"/>
    <p:sldId id="265" r:id="rId34"/>
    <p:sldId id="266" r:id="rId35"/>
    <p:sldId id="267" r:id="rId36"/>
    <p:sldId id="268" r:id="rId37"/>
    <p:sldId id="26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2" clrIdx="0">
    <p:extLst>
      <p:ext uri="{19B8F6BF-5375-455C-9EA6-DF929625EA0E}">
        <p15:presenceInfo xmlns:p15="http://schemas.microsoft.com/office/powerpoint/2012/main" userId="asu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9000"/>
    <a:srgbClr val="003300"/>
    <a:srgbClr val="CDACE6"/>
    <a:srgbClr val="9B5C94"/>
    <a:srgbClr val="9C5E99"/>
    <a:srgbClr val="A66BD3"/>
    <a:srgbClr val="548235"/>
    <a:srgbClr val="A7CF8D"/>
    <a:srgbClr val="91CF50"/>
    <a:srgbClr val="00A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95597" autoAdjust="0"/>
  </p:normalViewPr>
  <p:slideViewPr>
    <p:cSldViewPr snapToGrid="0">
      <p:cViewPr varScale="1">
        <p:scale>
          <a:sx n="89" d="100"/>
          <a:sy n="89" d="100"/>
        </p:scale>
        <p:origin x="5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FD8A96-8787-410B-9340-460D1D34C910}" type="datetimeFigureOut">
              <a:rPr lang="en-US" smtClean="0"/>
              <a:t>10/1/2025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27A79E-6051-411F-827C-F6CD5FC91357}" type="slidenum">
              <a:rPr lang="en-US" smtClean="0"/>
              <a:t>‹#›</a:t>
            </a:fld>
            <a:endParaRPr lang="en-US"/>
          </a:p>
        </p:txBody>
      </p:sp>
    </p:spTree>
    <p:extLst>
      <p:ext uri="{BB962C8B-B14F-4D97-AF65-F5344CB8AC3E}">
        <p14:creationId xmlns:p14="http://schemas.microsoft.com/office/powerpoint/2010/main" val="1956191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27A79E-6051-411F-827C-F6CD5FC91357}" type="slidenum">
              <a:rPr lang="en-US" smtClean="0"/>
              <a:t>37</a:t>
            </a:fld>
            <a:endParaRPr lang="en-US"/>
          </a:p>
        </p:txBody>
      </p:sp>
    </p:spTree>
    <p:extLst>
      <p:ext uri="{BB962C8B-B14F-4D97-AF65-F5344CB8AC3E}">
        <p14:creationId xmlns:p14="http://schemas.microsoft.com/office/powerpoint/2010/main" val="1304940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B6C1853-EAD6-40BF-9126-9355D1AA765C}"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A852D-43ED-47F7-9E35-B54F1AEEDE2C}" type="slidenum">
              <a:rPr lang="en-US" smtClean="0"/>
              <a:t>‹#›</a:t>
            </a:fld>
            <a:endParaRPr lang="en-US"/>
          </a:p>
        </p:txBody>
      </p:sp>
    </p:spTree>
    <p:extLst>
      <p:ext uri="{BB962C8B-B14F-4D97-AF65-F5344CB8AC3E}">
        <p14:creationId xmlns:p14="http://schemas.microsoft.com/office/powerpoint/2010/main" val="3010209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6C1853-EAD6-40BF-9126-9355D1AA765C}"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A852D-43ED-47F7-9E35-B54F1AEEDE2C}" type="slidenum">
              <a:rPr lang="en-US" smtClean="0"/>
              <a:t>‹#›</a:t>
            </a:fld>
            <a:endParaRPr lang="en-US"/>
          </a:p>
        </p:txBody>
      </p:sp>
    </p:spTree>
    <p:extLst>
      <p:ext uri="{BB962C8B-B14F-4D97-AF65-F5344CB8AC3E}">
        <p14:creationId xmlns:p14="http://schemas.microsoft.com/office/powerpoint/2010/main" val="3322636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6C1853-EAD6-40BF-9126-9355D1AA765C}"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A852D-43ED-47F7-9E35-B54F1AEEDE2C}" type="slidenum">
              <a:rPr lang="en-US" smtClean="0"/>
              <a:t>‹#›</a:t>
            </a:fld>
            <a:endParaRPr lang="en-US"/>
          </a:p>
        </p:txBody>
      </p:sp>
    </p:spTree>
    <p:extLst>
      <p:ext uri="{BB962C8B-B14F-4D97-AF65-F5344CB8AC3E}">
        <p14:creationId xmlns:p14="http://schemas.microsoft.com/office/powerpoint/2010/main" val="3013222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6C1853-EAD6-40BF-9126-9355D1AA765C}"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A852D-43ED-47F7-9E35-B54F1AEEDE2C}" type="slidenum">
              <a:rPr lang="en-US" smtClean="0"/>
              <a:t>‹#›</a:t>
            </a:fld>
            <a:endParaRPr lang="en-US"/>
          </a:p>
        </p:txBody>
      </p:sp>
    </p:spTree>
    <p:extLst>
      <p:ext uri="{BB962C8B-B14F-4D97-AF65-F5344CB8AC3E}">
        <p14:creationId xmlns:p14="http://schemas.microsoft.com/office/powerpoint/2010/main" val="423517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6C1853-EAD6-40BF-9126-9355D1AA765C}"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A852D-43ED-47F7-9E35-B54F1AEEDE2C}" type="slidenum">
              <a:rPr lang="en-US" smtClean="0"/>
              <a:t>‹#›</a:t>
            </a:fld>
            <a:endParaRPr lang="en-US"/>
          </a:p>
        </p:txBody>
      </p:sp>
    </p:spTree>
    <p:extLst>
      <p:ext uri="{BB962C8B-B14F-4D97-AF65-F5344CB8AC3E}">
        <p14:creationId xmlns:p14="http://schemas.microsoft.com/office/powerpoint/2010/main" val="4108441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B6C1853-EAD6-40BF-9126-9355D1AA765C}" type="datetimeFigureOut">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A852D-43ED-47F7-9E35-B54F1AEEDE2C}" type="slidenum">
              <a:rPr lang="en-US" smtClean="0"/>
              <a:t>‹#›</a:t>
            </a:fld>
            <a:endParaRPr lang="en-US"/>
          </a:p>
        </p:txBody>
      </p:sp>
    </p:spTree>
    <p:extLst>
      <p:ext uri="{BB962C8B-B14F-4D97-AF65-F5344CB8AC3E}">
        <p14:creationId xmlns:p14="http://schemas.microsoft.com/office/powerpoint/2010/main" val="618569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6C1853-EAD6-40BF-9126-9355D1AA765C}" type="datetimeFigureOut">
              <a:rPr lang="en-US" smtClean="0"/>
              <a:t>10/1/2025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5A852D-43ED-47F7-9E35-B54F1AEEDE2C}" type="slidenum">
              <a:rPr lang="en-US" smtClean="0"/>
              <a:t>‹#›</a:t>
            </a:fld>
            <a:endParaRPr lang="en-US"/>
          </a:p>
        </p:txBody>
      </p:sp>
    </p:spTree>
    <p:extLst>
      <p:ext uri="{BB962C8B-B14F-4D97-AF65-F5344CB8AC3E}">
        <p14:creationId xmlns:p14="http://schemas.microsoft.com/office/powerpoint/2010/main" val="1220439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B6C1853-EAD6-40BF-9126-9355D1AA765C}" type="datetimeFigureOut">
              <a:rPr lang="en-US" smtClean="0"/>
              <a:t>10/1/2025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A852D-43ED-47F7-9E35-B54F1AEEDE2C}" type="slidenum">
              <a:rPr lang="en-US" smtClean="0"/>
              <a:t>‹#›</a:t>
            </a:fld>
            <a:endParaRPr lang="en-US"/>
          </a:p>
        </p:txBody>
      </p:sp>
    </p:spTree>
    <p:extLst>
      <p:ext uri="{BB962C8B-B14F-4D97-AF65-F5344CB8AC3E}">
        <p14:creationId xmlns:p14="http://schemas.microsoft.com/office/powerpoint/2010/main" val="1350903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6C1853-EAD6-40BF-9126-9355D1AA765C}" type="datetimeFigureOut">
              <a:rPr lang="en-US" smtClean="0"/>
              <a:t>10/1/2025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5A852D-43ED-47F7-9E35-B54F1AEEDE2C}" type="slidenum">
              <a:rPr lang="en-US" smtClean="0"/>
              <a:t>‹#›</a:t>
            </a:fld>
            <a:endParaRPr lang="en-US"/>
          </a:p>
        </p:txBody>
      </p:sp>
    </p:spTree>
    <p:extLst>
      <p:ext uri="{BB962C8B-B14F-4D97-AF65-F5344CB8AC3E}">
        <p14:creationId xmlns:p14="http://schemas.microsoft.com/office/powerpoint/2010/main" val="390674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6C1853-EAD6-40BF-9126-9355D1AA765C}" type="datetimeFigureOut">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A852D-43ED-47F7-9E35-B54F1AEEDE2C}" type="slidenum">
              <a:rPr lang="en-US" smtClean="0"/>
              <a:t>‹#›</a:t>
            </a:fld>
            <a:endParaRPr lang="en-US"/>
          </a:p>
        </p:txBody>
      </p:sp>
    </p:spTree>
    <p:extLst>
      <p:ext uri="{BB962C8B-B14F-4D97-AF65-F5344CB8AC3E}">
        <p14:creationId xmlns:p14="http://schemas.microsoft.com/office/powerpoint/2010/main" val="3942566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6C1853-EAD6-40BF-9126-9355D1AA765C}" type="datetimeFigureOut">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A852D-43ED-47F7-9E35-B54F1AEEDE2C}" type="slidenum">
              <a:rPr lang="en-US" smtClean="0"/>
              <a:t>‹#›</a:t>
            </a:fld>
            <a:endParaRPr lang="en-US"/>
          </a:p>
        </p:txBody>
      </p:sp>
    </p:spTree>
    <p:extLst>
      <p:ext uri="{BB962C8B-B14F-4D97-AF65-F5344CB8AC3E}">
        <p14:creationId xmlns:p14="http://schemas.microsoft.com/office/powerpoint/2010/main" val="113487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6C1853-EAD6-40BF-9126-9355D1AA765C}" type="datetimeFigureOut">
              <a:rPr lang="en-US" smtClean="0"/>
              <a:t>10/1/2025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5A852D-43ED-47F7-9E35-B54F1AEEDE2C}" type="slidenum">
              <a:rPr lang="en-US" smtClean="0"/>
              <a:t>‹#›</a:t>
            </a:fld>
            <a:endParaRPr lang="en-US"/>
          </a:p>
        </p:txBody>
      </p:sp>
    </p:spTree>
    <p:extLst>
      <p:ext uri="{BB962C8B-B14F-4D97-AF65-F5344CB8AC3E}">
        <p14:creationId xmlns:p14="http://schemas.microsoft.com/office/powerpoint/2010/main" val="3221101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cbhidghs.nic.in/" TargetMode="External"/><Relationship Id="rId2" Type="http://schemas.openxmlformats.org/officeDocument/2006/relationships/hyperlink" Target="https://www.ayush.gov.in/" TargetMode="External"/><Relationship Id="rId1" Type="http://schemas.openxmlformats.org/officeDocument/2006/relationships/slideLayout" Target="../slideLayouts/slideLayout7.xml"/><Relationship Id="rId5" Type="http://schemas.openxmlformats.org/officeDocument/2006/relationships/hyperlink" Target="https://www.icmr.gov.in/" TargetMode="External"/><Relationship Id="rId4" Type="http://schemas.openxmlformats.org/officeDocument/2006/relationships/hyperlink" Target="https://scholar.google.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5.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lh7-rt.googleusercontent.com/slidesz/AGV_vUeQDNSZk2YOybmw_yJ_x8K8zeqERKWVDH3jWwZ1GmXUcNs7ITJd8BE4Iht1Y8PDJpIL2GwA3yoVwTNGGrBZCgf3bp85Ur0y-HOnFxFgeNRYQBw2DfZFu5MmC0jX59EHEqty4Gu8vIHt7SNCV4txJAU=s2048?key=IR0tI3QpjsjGTlwFx4T8x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7795" y="387229"/>
            <a:ext cx="1276410" cy="10773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48000" y="1791050"/>
            <a:ext cx="6096000" cy="1538883"/>
          </a:xfrm>
          <a:prstGeom prst="rect">
            <a:avLst/>
          </a:prstGeom>
        </p:spPr>
        <p:txBody>
          <a:bodyPr>
            <a:spAutoFit/>
          </a:bodyPr>
          <a:lstStyle/>
          <a:p>
            <a:pPr algn="ctr">
              <a:lnSpc>
                <a:spcPct val="150000"/>
              </a:lnSpc>
            </a:pPr>
            <a:r>
              <a:rPr lang="en-US" b="1" u="sng" dirty="0">
                <a:solidFill>
                  <a:srgbClr val="000000"/>
                </a:solidFill>
                <a:latin typeface="Times New Roman" panose="02020603050405020304" pitchFamily="18" charset="0"/>
              </a:rPr>
              <a:t>(</a:t>
            </a:r>
            <a:r>
              <a:rPr lang="en-US" b="1" u="sng" dirty="0" err="1">
                <a:solidFill>
                  <a:srgbClr val="000000"/>
                </a:solidFill>
                <a:latin typeface="Times New Roman" panose="02020603050405020304" pitchFamily="18" charset="0"/>
              </a:rPr>
              <a:t>IInd</a:t>
            </a:r>
            <a:r>
              <a:rPr lang="en-US" b="1" u="sng" dirty="0">
                <a:solidFill>
                  <a:srgbClr val="000000"/>
                </a:solidFill>
                <a:latin typeface="Times New Roman" panose="02020603050405020304" pitchFamily="18" charset="0"/>
              </a:rPr>
              <a:t>) Project  Presentation </a:t>
            </a:r>
            <a:r>
              <a:rPr lang="en-US" dirty="0">
                <a:solidFill>
                  <a:srgbClr val="000000"/>
                </a:solidFill>
                <a:latin typeface="Times New Roman" panose="02020603050405020304" pitchFamily="18" charset="0"/>
              </a:rPr>
              <a:t>on</a:t>
            </a:r>
            <a:br>
              <a:rPr lang="en-US" u="sng" dirty="0">
                <a:solidFill>
                  <a:srgbClr val="000000"/>
                </a:solidFill>
                <a:latin typeface="Times New Roman" panose="02020603050405020304" pitchFamily="18" charset="0"/>
              </a:rPr>
            </a:br>
            <a:r>
              <a:rPr lang="en-US" u="sng" dirty="0">
                <a:solidFill>
                  <a:srgbClr val="000000"/>
                </a:solidFill>
                <a:latin typeface="Times New Roman" panose="02020603050405020304" pitchFamily="18" charset="0"/>
              </a:rPr>
              <a:t>AyurSense: An Intelligent Ayurvedic Recommendation System</a:t>
            </a:r>
            <a:endParaRPr lang="en-US" dirty="0"/>
          </a:p>
          <a:p>
            <a:br>
              <a:rPr lang="en-US" sz="1100" dirty="0">
                <a:solidFill>
                  <a:srgbClr val="000000"/>
                </a:solidFill>
                <a:latin typeface="Georgia" panose="02040502050405020303" pitchFamily="18" charset="0"/>
              </a:rPr>
            </a:br>
            <a:br>
              <a:rPr lang="en-US" sz="1100" u="sng" dirty="0">
                <a:solidFill>
                  <a:srgbClr val="000000"/>
                </a:solidFill>
                <a:latin typeface="Times New Roman" panose="02020603050405020304" pitchFamily="18" charset="0"/>
              </a:rPr>
            </a:br>
            <a:endParaRPr lang="en-US" dirty="0"/>
          </a:p>
        </p:txBody>
      </p:sp>
      <p:sp>
        <p:nvSpPr>
          <p:cNvPr id="6" name="Rectangle 5"/>
          <p:cNvSpPr/>
          <p:nvPr/>
        </p:nvSpPr>
        <p:spPr>
          <a:xfrm>
            <a:off x="638205" y="3378875"/>
            <a:ext cx="6096000" cy="2126864"/>
          </a:xfrm>
          <a:prstGeom prst="rect">
            <a:avLst/>
          </a:prstGeom>
        </p:spPr>
        <p:txBody>
          <a:bodyPr>
            <a:spAutoFit/>
          </a:bodyPr>
          <a:lstStyle/>
          <a:p>
            <a:pPr>
              <a:lnSpc>
                <a:spcPct val="150000"/>
              </a:lnSpc>
            </a:pPr>
            <a:r>
              <a:rPr lang="en-US" b="1" dirty="0">
                <a:latin typeface="Times New Roman" panose="02020603050405020304" pitchFamily="18" charset="0"/>
              </a:rPr>
              <a:t>Presented by :</a:t>
            </a:r>
            <a:endParaRPr lang="en-US" dirty="0"/>
          </a:p>
          <a:p>
            <a:pPr>
              <a:lnSpc>
                <a:spcPct val="150000"/>
              </a:lnSpc>
            </a:pPr>
            <a:r>
              <a:rPr lang="en-US" dirty="0">
                <a:latin typeface="Times New Roman" panose="02020603050405020304" pitchFamily="18" charset="0"/>
              </a:rPr>
              <a:t>Manya Thapliyal (2200950100048)</a:t>
            </a:r>
            <a:endParaRPr lang="en-US" dirty="0"/>
          </a:p>
          <a:p>
            <a:pPr>
              <a:lnSpc>
                <a:spcPct val="150000"/>
              </a:lnSpc>
            </a:pPr>
            <a:r>
              <a:rPr lang="en-US" dirty="0">
                <a:latin typeface="Times New Roman" panose="02020603050405020304" pitchFamily="18" charset="0"/>
              </a:rPr>
              <a:t>Prashant Bisht (2200950100059)</a:t>
            </a:r>
            <a:endParaRPr lang="en-US" dirty="0"/>
          </a:p>
          <a:p>
            <a:pPr>
              <a:lnSpc>
                <a:spcPct val="150000"/>
              </a:lnSpc>
            </a:pPr>
            <a:br>
              <a:rPr lang="en-US" dirty="0"/>
            </a:br>
            <a:endParaRPr lang="en-US" dirty="0"/>
          </a:p>
        </p:txBody>
      </p:sp>
      <p:sp>
        <p:nvSpPr>
          <p:cNvPr id="7" name="Rectangle 6"/>
          <p:cNvSpPr/>
          <p:nvPr/>
        </p:nvSpPr>
        <p:spPr>
          <a:xfrm>
            <a:off x="8337618" y="3378875"/>
            <a:ext cx="6096000" cy="1711366"/>
          </a:xfrm>
          <a:prstGeom prst="rect">
            <a:avLst/>
          </a:prstGeom>
        </p:spPr>
        <p:txBody>
          <a:bodyPr>
            <a:spAutoFit/>
          </a:bodyPr>
          <a:lstStyle/>
          <a:p>
            <a:pPr>
              <a:lnSpc>
                <a:spcPct val="150000"/>
              </a:lnSpc>
            </a:pPr>
            <a:r>
              <a:rPr lang="en-US" b="1" dirty="0">
                <a:solidFill>
                  <a:srgbClr val="000000"/>
                </a:solidFill>
                <a:latin typeface="Times New Roman" panose="02020603050405020304" pitchFamily="18" charset="0"/>
              </a:rPr>
              <a:t>Under the Guidance of :</a:t>
            </a:r>
            <a:br>
              <a:rPr lang="en-US" b="1" dirty="0">
                <a:solidFill>
                  <a:srgbClr val="000000"/>
                </a:solidFill>
                <a:latin typeface="Times New Roman" panose="02020603050405020304" pitchFamily="18" charset="0"/>
              </a:rPr>
            </a:br>
            <a:r>
              <a:rPr lang="en-US" dirty="0">
                <a:solidFill>
                  <a:srgbClr val="000000"/>
                </a:solidFill>
                <a:latin typeface="Times New Roman" panose="02020603050405020304" pitchFamily="18" charset="0"/>
              </a:rPr>
              <a:t>Mrs. Roovi Goswami</a:t>
            </a:r>
            <a:endParaRPr lang="en-US" dirty="0"/>
          </a:p>
          <a:p>
            <a:pPr>
              <a:lnSpc>
                <a:spcPct val="150000"/>
              </a:lnSpc>
            </a:pPr>
            <a:br>
              <a:rPr lang="en-US" dirty="0"/>
            </a:br>
            <a:endParaRPr lang="en-US" dirty="0"/>
          </a:p>
        </p:txBody>
      </p:sp>
      <p:sp>
        <p:nvSpPr>
          <p:cNvPr id="8" name="Rectangle 7"/>
          <p:cNvSpPr/>
          <p:nvPr/>
        </p:nvSpPr>
        <p:spPr>
          <a:xfrm>
            <a:off x="3048000" y="5139183"/>
            <a:ext cx="6096000" cy="1477328"/>
          </a:xfrm>
          <a:prstGeom prst="rect">
            <a:avLst/>
          </a:prstGeom>
        </p:spPr>
        <p:txBody>
          <a:bodyPr>
            <a:spAutoFit/>
          </a:bodyPr>
          <a:lstStyle/>
          <a:p>
            <a:pPr algn="ctr"/>
            <a:r>
              <a:rPr lang="en-US" b="1" dirty="0">
                <a:solidFill>
                  <a:srgbClr val="000000"/>
                </a:solidFill>
                <a:latin typeface="Times New Roman" panose="02020603050405020304" pitchFamily="18" charset="0"/>
              </a:rPr>
              <a:t>DEPARTMENT OF COMPUTER SCIENCE &amp; ENGINEERING</a:t>
            </a:r>
            <a:endParaRPr lang="en-US" dirty="0"/>
          </a:p>
          <a:p>
            <a:pPr algn="ctr"/>
            <a:r>
              <a:rPr lang="en-US" b="1" dirty="0">
                <a:solidFill>
                  <a:srgbClr val="000000"/>
                </a:solidFill>
                <a:latin typeface="Times New Roman" panose="02020603050405020304" pitchFamily="18" charset="0"/>
              </a:rPr>
              <a:t>MGM’s College of Engineering &amp; Technology, Noida</a:t>
            </a:r>
            <a:endParaRPr lang="en-US" dirty="0"/>
          </a:p>
          <a:p>
            <a:br>
              <a:rPr lang="en-US" dirty="0"/>
            </a:br>
            <a:endParaRPr lang="en-US" dirty="0"/>
          </a:p>
        </p:txBody>
      </p:sp>
    </p:spTree>
    <p:extLst>
      <p:ext uri="{BB962C8B-B14F-4D97-AF65-F5344CB8AC3E}">
        <p14:creationId xmlns:p14="http://schemas.microsoft.com/office/powerpoint/2010/main" val="1474000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515" y="1948542"/>
            <a:ext cx="8860971" cy="4909458"/>
          </a:xfrm>
          <a:prstGeom prst="rect">
            <a:avLst/>
          </a:prstGeom>
        </p:spPr>
      </p:pic>
      <p:sp>
        <p:nvSpPr>
          <p:cNvPr id="3" name="TextBox 2"/>
          <p:cNvSpPr txBox="1"/>
          <p:nvPr/>
        </p:nvSpPr>
        <p:spPr>
          <a:xfrm>
            <a:off x="3554186" y="348343"/>
            <a:ext cx="5083628" cy="584775"/>
          </a:xfrm>
          <a:prstGeom prst="rect">
            <a:avLst/>
          </a:prstGeom>
          <a:noFill/>
        </p:spPr>
        <p:txBody>
          <a:bodyPr wrap="square" rtlCol="0">
            <a:spAutoFit/>
          </a:bodyPr>
          <a:lstStyle/>
          <a:p>
            <a:pPr algn="ctr"/>
            <a:r>
              <a:rPr lang="en-US" sz="3200" b="1" dirty="0"/>
              <a:t>Data Flow Diagram</a:t>
            </a:r>
          </a:p>
        </p:txBody>
      </p:sp>
    </p:spTree>
    <p:extLst>
      <p:ext uri="{BB962C8B-B14F-4D97-AF65-F5344CB8AC3E}">
        <p14:creationId xmlns:p14="http://schemas.microsoft.com/office/powerpoint/2010/main" val="1939875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572" y="195943"/>
            <a:ext cx="7413172" cy="6662057"/>
          </a:xfrm>
          <a:prstGeom prst="rect">
            <a:avLst/>
          </a:prstGeom>
        </p:spPr>
      </p:pic>
    </p:spTree>
    <p:extLst>
      <p:ext uri="{BB962C8B-B14F-4D97-AF65-F5344CB8AC3E}">
        <p14:creationId xmlns:p14="http://schemas.microsoft.com/office/powerpoint/2010/main" val="3780541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68908"/>
            <a:ext cx="6161314" cy="320437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768908"/>
            <a:ext cx="5943600" cy="320437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973285"/>
            <a:ext cx="6161314" cy="288471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8400" y="3973285"/>
            <a:ext cx="5943600" cy="2884715"/>
          </a:xfrm>
          <a:prstGeom prst="rect">
            <a:avLst/>
          </a:prstGeom>
        </p:spPr>
      </p:pic>
    </p:spTree>
    <p:extLst>
      <p:ext uri="{BB962C8B-B14F-4D97-AF65-F5344CB8AC3E}">
        <p14:creationId xmlns:p14="http://schemas.microsoft.com/office/powerpoint/2010/main" val="314029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676619"/>
            <a:ext cx="6183086" cy="418138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676619"/>
          </a:xfrm>
          <a:prstGeom prst="rect">
            <a:avLst/>
          </a:prstGeom>
        </p:spPr>
      </p:pic>
      <p:sp>
        <p:nvSpPr>
          <p:cNvPr id="12" name="Rectangle 11"/>
          <p:cNvSpPr/>
          <p:nvPr/>
        </p:nvSpPr>
        <p:spPr>
          <a:xfrm>
            <a:off x="0" y="2676619"/>
            <a:ext cx="6183087" cy="41813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 y="0"/>
            <a:ext cx="12192000" cy="26766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3087" y="2676619"/>
            <a:ext cx="6008913" cy="4181381"/>
          </a:xfrm>
          <a:prstGeom prst="rect">
            <a:avLst/>
          </a:prstGeom>
        </p:spPr>
      </p:pic>
      <p:sp>
        <p:nvSpPr>
          <p:cNvPr id="15" name="Rectangle 14"/>
          <p:cNvSpPr/>
          <p:nvPr/>
        </p:nvSpPr>
        <p:spPr>
          <a:xfrm>
            <a:off x="6183089" y="2676618"/>
            <a:ext cx="6008912" cy="41813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199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318951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63686"/>
            <a:ext cx="12192000" cy="3494314"/>
          </a:xfrm>
          <a:prstGeom prst="rect">
            <a:avLst/>
          </a:prstGeom>
        </p:spPr>
      </p:pic>
      <p:sp>
        <p:nvSpPr>
          <p:cNvPr id="5" name="Rectangle 4"/>
          <p:cNvSpPr/>
          <p:nvPr/>
        </p:nvSpPr>
        <p:spPr>
          <a:xfrm>
            <a:off x="0" y="0"/>
            <a:ext cx="12192000" cy="31895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3363686"/>
            <a:ext cx="12192000" cy="34943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009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1" cy="6858000"/>
          </a:xfrm>
          <a:prstGeom prst="rect">
            <a:avLst/>
          </a:prstGeom>
        </p:spPr>
      </p:pic>
    </p:spTree>
    <p:extLst>
      <p:ext uri="{BB962C8B-B14F-4D97-AF65-F5344CB8AC3E}">
        <p14:creationId xmlns:p14="http://schemas.microsoft.com/office/powerpoint/2010/main" val="2259653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03511" cy="6858000"/>
          </a:xfrm>
          <a:prstGeom prst="rect">
            <a:avLst/>
          </a:prstGeom>
        </p:spPr>
      </p:pic>
    </p:spTree>
    <p:extLst>
      <p:ext uri="{BB962C8B-B14F-4D97-AF65-F5344CB8AC3E}">
        <p14:creationId xmlns:p14="http://schemas.microsoft.com/office/powerpoint/2010/main" val="2179457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770915"/>
          </a:xfrm>
          <a:prstGeom prst="rect">
            <a:avLst/>
          </a:prstGeom>
        </p:spPr>
      </p:pic>
    </p:spTree>
    <p:extLst>
      <p:ext uri="{BB962C8B-B14F-4D97-AF65-F5344CB8AC3E}">
        <p14:creationId xmlns:p14="http://schemas.microsoft.com/office/powerpoint/2010/main" val="1089993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286"/>
            <a:ext cx="12192000" cy="7021285"/>
          </a:xfrm>
          <a:prstGeom prst="rect">
            <a:avLst/>
          </a:prstGeom>
        </p:spPr>
      </p:pic>
    </p:spTree>
    <p:extLst>
      <p:ext uri="{BB962C8B-B14F-4D97-AF65-F5344CB8AC3E}">
        <p14:creationId xmlns:p14="http://schemas.microsoft.com/office/powerpoint/2010/main" val="1154992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0800" cy="6858000"/>
          </a:xfrm>
          <a:prstGeom prst="rect">
            <a:avLst/>
          </a:prstGeom>
        </p:spPr>
      </p:pic>
    </p:spTree>
    <p:extLst>
      <p:ext uri="{BB962C8B-B14F-4D97-AF65-F5344CB8AC3E}">
        <p14:creationId xmlns:p14="http://schemas.microsoft.com/office/powerpoint/2010/main" val="3747965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stockphoto-2176635080-640_adpp_i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30750" y="0"/>
            <a:ext cx="5661250" cy="6858000"/>
          </a:xfrm>
          <a:prstGeom prst="rect">
            <a:avLst/>
          </a:prstGeom>
        </p:spPr>
      </p:pic>
      <p:sp>
        <p:nvSpPr>
          <p:cNvPr id="16" name="Freeform 15"/>
          <p:cNvSpPr/>
          <p:nvPr/>
        </p:nvSpPr>
        <p:spPr>
          <a:xfrm>
            <a:off x="2" y="0"/>
            <a:ext cx="12191999" cy="6858000"/>
          </a:xfrm>
          <a:custGeom>
            <a:avLst/>
            <a:gdLst>
              <a:gd name="connsiteX0" fmla="*/ 12191999 w 12191999"/>
              <a:gd name="connsiteY0" fmla="*/ 5239029 h 6858000"/>
              <a:gd name="connsiteX1" fmla="*/ 12191999 w 12191999"/>
              <a:gd name="connsiteY1" fmla="*/ 6858000 h 6858000"/>
              <a:gd name="connsiteX2" fmla="*/ 10831523 w 12191999"/>
              <a:gd name="connsiteY2" fmla="*/ 6858000 h 6858000"/>
              <a:gd name="connsiteX3" fmla="*/ 0 w 12191999"/>
              <a:gd name="connsiteY3" fmla="*/ 0 h 6858000"/>
              <a:gd name="connsiteX4" fmla="*/ 9129365 w 12191999"/>
              <a:gd name="connsiteY4" fmla="*/ 0 h 6858000"/>
              <a:gd name="connsiteX5" fmla="*/ 7220000 w 12191999"/>
              <a:gd name="connsiteY5" fmla="*/ 2272152 h 6858000"/>
              <a:gd name="connsiteX6" fmla="*/ 7307083 w 12191999"/>
              <a:gd name="connsiteY6" fmla="*/ 3275873 h 6858000"/>
              <a:gd name="connsiteX7" fmla="*/ 7833050 w 12191999"/>
              <a:gd name="connsiteY7" fmla="*/ 3717862 h 6858000"/>
              <a:gd name="connsiteX8" fmla="*/ 8836771 w 12191999"/>
              <a:gd name="connsiteY8" fmla="*/ 3630779 h 6858000"/>
              <a:gd name="connsiteX9" fmla="*/ 11887836 w 12191999"/>
              <a:gd name="connsiteY9" fmla="*/ 0 h 6858000"/>
              <a:gd name="connsiteX10" fmla="*/ 12191999 w 12191999"/>
              <a:gd name="connsiteY10" fmla="*/ 0 h 6858000"/>
              <a:gd name="connsiteX11" fmla="*/ 12191999 w 12191999"/>
              <a:gd name="connsiteY11" fmla="*/ 2564231 h 6858000"/>
              <a:gd name="connsiteX12" fmla="*/ 9428644 w 12191999"/>
              <a:gd name="connsiteY12" fmla="*/ 5852633 h 6858000"/>
              <a:gd name="connsiteX13" fmla="*/ 9499603 w 12191999"/>
              <a:gd name="connsiteY13" fmla="*/ 6670509 h 6858000"/>
              <a:gd name="connsiteX14" fmla="*/ 9722719 w 12191999"/>
              <a:gd name="connsiteY14" fmla="*/ 6858000 h 6858000"/>
              <a:gd name="connsiteX15" fmla="*/ 8346445 w 12191999"/>
              <a:gd name="connsiteY15" fmla="*/ 6858000 h 6858000"/>
              <a:gd name="connsiteX16" fmla="*/ 11830100 w 12191999"/>
              <a:gd name="connsiteY16" fmla="*/ 2712440 h 6858000"/>
              <a:gd name="connsiteX17" fmla="*/ 11761338 w 12191999"/>
              <a:gd name="connsiteY17" fmla="*/ 1919879 h 6858000"/>
              <a:gd name="connsiteX18" fmla="*/ 11440597 w 12191999"/>
              <a:gd name="connsiteY18" fmla="*/ 1650350 h 6858000"/>
              <a:gd name="connsiteX19" fmla="*/ 10648036 w 12191999"/>
              <a:gd name="connsiteY19" fmla="*/ 1719112 h 6858000"/>
              <a:gd name="connsiteX20" fmla="*/ 6665661 w 12191999"/>
              <a:gd name="connsiteY20" fmla="*/ 6458153 h 6858000"/>
              <a:gd name="connsiteX21" fmla="*/ 6536870 w 12191999"/>
              <a:gd name="connsiteY21" fmla="*/ 6760747 h 6858000"/>
              <a:gd name="connsiteX22" fmla="*/ 6535993 w 12191999"/>
              <a:gd name="connsiteY22" fmla="*/ 6858000 h 6858000"/>
              <a:gd name="connsiteX23" fmla="*/ 0 w 12191999"/>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99" h="6858000">
                <a:moveTo>
                  <a:pt x="12191999" y="5239029"/>
                </a:moveTo>
                <a:lnTo>
                  <a:pt x="12191999" y="6858000"/>
                </a:lnTo>
                <a:lnTo>
                  <a:pt x="10831523" y="6858000"/>
                </a:lnTo>
                <a:close/>
                <a:moveTo>
                  <a:pt x="0" y="0"/>
                </a:moveTo>
                <a:lnTo>
                  <a:pt x="9129365" y="0"/>
                </a:lnTo>
                <a:lnTo>
                  <a:pt x="7220000" y="2272152"/>
                </a:lnTo>
                <a:cubicBezTo>
                  <a:pt x="6966877" y="2573369"/>
                  <a:pt x="7005865" y="3022750"/>
                  <a:pt x="7307083" y="3275873"/>
                </a:cubicBezTo>
                <a:lnTo>
                  <a:pt x="7833050" y="3717862"/>
                </a:lnTo>
                <a:cubicBezTo>
                  <a:pt x="8134267" y="3970984"/>
                  <a:pt x="8583648" y="3931996"/>
                  <a:pt x="8836771" y="3630779"/>
                </a:cubicBezTo>
                <a:lnTo>
                  <a:pt x="11887836" y="0"/>
                </a:lnTo>
                <a:lnTo>
                  <a:pt x="12191999" y="0"/>
                </a:lnTo>
                <a:lnTo>
                  <a:pt x="12191999" y="2564231"/>
                </a:lnTo>
                <a:lnTo>
                  <a:pt x="9428644" y="5852633"/>
                </a:lnTo>
                <a:cubicBezTo>
                  <a:pt x="9222389" y="6098077"/>
                  <a:pt x="9254158" y="6464253"/>
                  <a:pt x="9499603" y="6670509"/>
                </a:cubicBezTo>
                <a:lnTo>
                  <a:pt x="9722719" y="6858000"/>
                </a:lnTo>
                <a:lnTo>
                  <a:pt x="8346445" y="6858000"/>
                </a:lnTo>
                <a:lnTo>
                  <a:pt x="11830100" y="2712440"/>
                </a:lnTo>
                <a:cubicBezTo>
                  <a:pt x="12029971" y="2474591"/>
                  <a:pt x="11999185" y="2119751"/>
                  <a:pt x="11761338" y="1919879"/>
                </a:cubicBezTo>
                <a:lnTo>
                  <a:pt x="11440597" y="1650350"/>
                </a:lnTo>
                <a:cubicBezTo>
                  <a:pt x="11202749" y="1450478"/>
                  <a:pt x="10847908" y="1481264"/>
                  <a:pt x="10648036" y="1719112"/>
                </a:cubicBezTo>
                <a:lnTo>
                  <a:pt x="6665661" y="6458153"/>
                </a:lnTo>
                <a:cubicBezTo>
                  <a:pt x="6590709" y="6547346"/>
                  <a:pt x="6548193" y="6652991"/>
                  <a:pt x="6536870" y="6760747"/>
                </a:cubicBezTo>
                <a:lnTo>
                  <a:pt x="6535993" y="6858000"/>
                </a:lnTo>
                <a:lnTo>
                  <a:pt x="0" y="685800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000" b="1" dirty="0">
              <a:solidFill>
                <a:schemeClr val="tx1"/>
              </a:solidFill>
              <a:latin typeface="Arial Black" panose="020B0A04020102020204" pitchFamily="34" charset="0"/>
            </a:endParaRPr>
          </a:p>
        </p:txBody>
      </p:sp>
      <p:sp>
        <p:nvSpPr>
          <p:cNvPr id="18" name="TextBox 17"/>
          <p:cNvSpPr txBox="1"/>
          <p:nvPr/>
        </p:nvSpPr>
        <p:spPr>
          <a:xfrm>
            <a:off x="408217" y="261257"/>
            <a:ext cx="8011884" cy="1169551"/>
          </a:xfrm>
          <a:prstGeom prst="rect">
            <a:avLst/>
          </a:prstGeom>
          <a:noFill/>
        </p:spPr>
        <p:txBody>
          <a:bodyPr wrap="square" rtlCol="0">
            <a:spAutoFit/>
          </a:bodyPr>
          <a:lstStyle/>
          <a:p>
            <a:r>
              <a:rPr lang="en-US" sz="7000" b="1" dirty="0">
                <a:latin typeface="Arial Black" panose="020B0A04020102020204" pitchFamily="34" charset="0"/>
              </a:rPr>
              <a:t>AyurSense </a:t>
            </a:r>
          </a:p>
        </p:txBody>
      </p:sp>
      <p:sp>
        <p:nvSpPr>
          <p:cNvPr id="21" name="TextBox 20"/>
          <p:cNvSpPr txBox="1"/>
          <p:nvPr/>
        </p:nvSpPr>
        <p:spPr>
          <a:xfrm>
            <a:off x="408217" y="1692065"/>
            <a:ext cx="5124483" cy="5016758"/>
          </a:xfrm>
          <a:prstGeom prst="rect">
            <a:avLst/>
          </a:prstGeom>
          <a:noFill/>
        </p:spPr>
        <p:txBody>
          <a:bodyPr wrap="square" rtlCol="0">
            <a:spAutoFit/>
          </a:bodyPr>
          <a:lstStyle/>
          <a:p>
            <a:r>
              <a:rPr lang="en-US" sz="1600" b="1" dirty="0"/>
              <a:t>Ayur =</a:t>
            </a:r>
            <a:r>
              <a:rPr lang="en-US" sz="1600" dirty="0"/>
              <a:t> Taken from Ayurveda, meaning knowledge of life.</a:t>
            </a:r>
            <a:br>
              <a:rPr lang="en-US" sz="1600" dirty="0"/>
            </a:br>
            <a:r>
              <a:rPr lang="en-US" sz="1600" b="1" dirty="0"/>
              <a:t>Sense =</a:t>
            </a:r>
            <a:r>
              <a:rPr lang="en-US" sz="1600" dirty="0"/>
              <a:t> Stands for intelligent, understanding, awareness or                 perception. </a:t>
            </a:r>
            <a:br>
              <a:rPr lang="en-US" sz="1600" dirty="0"/>
            </a:br>
            <a:br>
              <a:rPr lang="en-US" sz="1600" dirty="0"/>
            </a:br>
            <a:r>
              <a:rPr lang="en-US" sz="1600" dirty="0"/>
              <a:t>In today’s fast-paced world, lifestyle-related disorders such as obesity, diabetes, hypertension, and stress have become increasingly common due to unhealthy eating habits, lack of physical activity, and rising stress levels. While people often turn to quick fixes or random online remedies, these solutions are usually not personalized and may not provide effective results. Ayurveda, the ancient Indian system of medicine, offers natural, holistic, and preventive approaches to health. However, the lack of accessibility and personalization has limited its widespread adoption in modern lifestyles. To bridge this gap, AyurSense is designed as a personalized Ayurvedic health recommendation system that combines traditional Ayurvedic wisdom with modern technology, making health guidance simple, accessible, and user-friendly for everyone.</a:t>
            </a:r>
          </a:p>
          <a:p>
            <a:endParaRPr lang="en-US" sz="1600" dirty="0"/>
          </a:p>
        </p:txBody>
      </p:sp>
    </p:spTree>
    <p:extLst>
      <p:ext uri="{BB962C8B-B14F-4D97-AF65-F5344CB8AC3E}">
        <p14:creationId xmlns:p14="http://schemas.microsoft.com/office/powerpoint/2010/main" val="425403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Rectangle 795"/>
          <p:cNvSpPr/>
          <p:nvPr/>
        </p:nvSpPr>
        <p:spPr>
          <a:xfrm>
            <a:off x="-1" y="0"/>
            <a:ext cx="12192001" cy="68746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2" name="Freeform 781"/>
          <p:cNvSpPr/>
          <p:nvPr/>
        </p:nvSpPr>
        <p:spPr>
          <a:xfrm>
            <a:off x="5825613" y="3313929"/>
            <a:ext cx="4513" cy="230138"/>
          </a:xfrm>
          <a:custGeom>
            <a:avLst/>
            <a:gdLst>
              <a:gd name="connsiteX0" fmla="*/ 0 w 4513"/>
              <a:gd name="connsiteY0" fmla="*/ 0 h 230138"/>
              <a:gd name="connsiteX1" fmla="*/ 4513 w 4513"/>
              <a:gd name="connsiteY1" fmla="*/ 115069 h 230138"/>
              <a:gd name="connsiteX2" fmla="*/ 0 w 4513"/>
              <a:gd name="connsiteY2" fmla="*/ 230138 h 230138"/>
              <a:gd name="connsiteX3" fmla="*/ 0 w 4513"/>
              <a:gd name="connsiteY3" fmla="*/ 0 h 230138"/>
            </a:gdLst>
            <a:ahLst/>
            <a:cxnLst>
              <a:cxn ang="0">
                <a:pos x="connsiteX0" y="connsiteY0"/>
              </a:cxn>
              <a:cxn ang="0">
                <a:pos x="connsiteX1" y="connsiteY1"/>
              </a:cxn>
              <a:cxn ang="0">
                <a:pos x="connsiteX2" y="connsiteY2"/>
              </a:cxn>
              <a:cxn ang="0">
                <a:pos x="connsiteX3" y="connsiteY3"/>
              </a:cxn>
            </a:cxnLst>
            <a:rect l="l" t="t" r="r" b="b"/>
            <a:pathLst>
              <a:path w="4513" h="230138">
                <a:moveTo>
                  <a:pt x="0" y="0"/>
                </a:moveTo>
                <a:lnTo>
                  <a:pt x="4513" y="115069"/>
                </a:lnTo>
                <a:lnTo>
                  <a:pt x="0" y="230138"/>
                </a:lnTo>
                <a:lnTo>
                  <a:pt x="0" y="0"/>
                </a:lnTo>
                <a:close/>
              </a:path>
            </a:pathLst>
          </a:custGeom>
          <a:solidFill>
            <a:srgbClr val="7030A0"/>
          </a:solidFill>
          <a:ln>
            <a:noFill/>
          </a:ln>
          <a:effectLst>
            <a:outerShdw blurRad="127000" dist="127000" dir="600000" algn="tl"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Freeform 777"/>
          <p:cNvSpPr/>
          <p:nvPr/>
        </p:nvSpPr>
        <p:spPr>
          <a:xfrm>
            <a:off x="-1" y="0"/>
            <a:ext cx="3810001" cy="6857996"/>
          </a:xfrm>
          <a:custGeom>
            <a:avLst/>
            <a:gdLst>
              <a:gd name="connsiteX0" fmla="*/ 0 w 2344590"/>
              <a:gd name="connsiteY0" fmla="*/ 0 h 6516085"/>
              <a:gd name="connsiteX1" fmla="*/ 108980 w 2344590"/>
              <a:gd name="connsiteY1" fmla="*/ 37112 h 6516085"/>
              <a:gd name="connsiteX2" fmla="*/ 2344590 w 2344590"/>
              <a:gd name="connsiteY2" fmla="*/ 3258042 h 6516085"/>
              <a:gd name="connsiteX3" fmla="*/ 108980 w 2344590"/>
              <a:gd name="connsiteY3" fmla="*/ 6478972 h 6516085"/>
              <a:gd name="connsiteX4" fmla="*/ 0 w 2344590"/>
              <a:gd name="connsiteY4" fmla="*/ 6516085 h 6516085"/>
              <a:gd name="connsiteX5" fmla="*/ 0 w 2344590"/>
              <a:gd name="connsiteY5" fmla="*/ 3373110 h 6516085"/>
              <a:gd name="connsiteX6" fmla="*/ 4513 w 2344590"/>
              <a:gd name="connsiteY6" fmla="*/ 3258041 h 6516085"/>
              <a:gd name="connsiteX7" fmla="*/ 0 w 2344590"/>
              <a:gd name="connsiteY7" fmla="*/ 3142972 h 6516085"/>
              <a:gd name="connsiteX8" fmla="*/ 0 w 2344590"/>
              <a:gd name="connsiteY8" fmla="*/ 0 h 651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590" h="6516085">
                <a:moveTo>
                  <a:pt x="0" y="0"/>
                </a:moveTo>
                <a:lnTo>
                  <a:pt x="108980" y="37112"/>
                </a:lnTo>
                <a:cubicBezTo>
                  <a:pt x="1413560" y="517856"/>
                  <a:pt x="2344590" y="1778523"/>
                  <a:pt x="2344590" y="3258042"/>
                </a:cubicBezTo>
                <a:cubicBezTo>
                  <a:pt x="2344590" y="4737562"/>
                  <a:pt x="1413560" y="5998228"/>
                  <a:pt x="108980" y="6478972"/>
                </a:cubicBezTo>
                <a:lnTo>
                  <a:pt x="0" y="6516085"/>
                </a:lnTo>
                <a:lnTo>
                  <a:pt x="0" y="3373110"/>
                </a:lnTo>
                <a:lnTo>
                  <a:pt x="4513" y="3258041"/>
                </a:lnTo>
                <a:lnTo>
                  <a:pt x="0" y="3142972"/>
                </a:lnTo>
                <a:lnTo>
                  <a:pt x="0" y="0"/>
                </a:lnTo>
                <a:close/>
              </a:path>
            </a:pathLst>
          </a:custGeom>
          <a:gradFill flip="none" rotWithShape="1">
            <a:gsLst>
              <a:gs pos="0">
                <a:srgbClr val="AE74DB">
                  <a:shade val="30000"/>
                  <a:satMod val="115000"/>
                </a:srgbClr>
              </a:gs>
              <a:gs pos="50000">
                <a:srgbClr val="AE74DB">
                  <a:shade val="67500"/>
                  <a:satMod val="115000"/>
                </a:srgbClr>
              </a:gs>
              <a:gs pos="100000">
                <a:srgbClr val="AE74DB">
                  <a:shade val="100000"/>
                  <a:satMod val="115000"/>
                </a:srgb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TextBox 787"/>
          <p:cNvSpPr txBox="1"/>
          <p:nvPr/>
        </p:nvSpPr>
        <p:spPr>
          <a:xfrm>
            <a:off x="-90165" y="2959319"/>
            <a:ext cx="3533844" cy="954107"/>
          </a:xfrm>
          <a:prstGeom prst="rect">
            <a:avLst/>
          </a:prstGeom>
          <a:noFill/>
        </p:spPr>
        <p:txBody>
          <a:bodyPr wrap="square" rtlCol="0">
            <a:spAutoFit/>
          </a:bodyPr>
          <a:lstStyle/>
          <a:p>
            <a:pPr algn="ctr"/>
            <a:r>
              <a:rPr lang="en-US" sz="2800" dirty="0">
                <a:solidFill>
                  <a:schemeClr val="bg1"/>
                </a:solidFill>
                <a:latin typeface="Arial Black" panose="020B0A04020102020204" pitchFamily="34" charset="0"/>
              </a:rPr>
              <a:t>Efforts Towards Publication</a:t>
            </a:r>
          </a:p>
        </p:txBody>
      </p:sp>
      <p:grpSp>
        <p:nvGrpSpPr>
          <p:cNvPr id="2" name="Group 1"/>
          <p:cNvGrpSpPr/>
          <p:nvPr/>
        </p:nvGrpSpPr>
        <p:grpSpPr>
          <a:xfrm>
            <a:off x="693683" y="-2"/>
            <a:ext cx="5283256" cy="6874614"/>
            <a:chOff x="693683" y="-2"/>
            <a:chExt cx="5283256" cy="6874614"/>
          </a:xfrm>
        </p:grpSpPr>
        <p:sp>
          <p:nvSpPr>
            <p:cNvPr id="786" name="Freeform 785"/>
            <p:cNvSpPr/>
            <p:nvPr/>
          </p:nvSpPr>
          <p:spPr>
            <a:xfrm>
              <a:off x="693683" y="-2"/>
              <a:ext cx="5283256" cy="6874614"/>
            </a:xfrm>
            <a:custGeom>
              <a:avLst/>
              <a:gdLst>
                <a:gd name="connsiteX0" fmla="*/ 1170040 w 4577117"/>
                <a:gd name="connsiteY0" fmla="*/ 0 h 6858002"/>
                <a:gd name="connsiteX1" fmla="*/ 4577117 w 4577117"/>
                <a:gd name="connsiteY1" fmla="*/ 3429001 h 6858002"/>
                <a:gd name="connsiteX2" fmla="*/ 1170040 w 4577117"/>
                <a:gd name="connsiteY2" fmla="*/ 6858002 h 6858002"/>
                <a:gd name="connsiteX3" fmla="*/ 156879 w 4577117"/>
                <a:gd name="connsiteY3" fmla="*/ 6703841 h 6858002"/>
                <a:gd name="connsiteX4" fmla="*/ 0 w 4577117"/>
                <a:gd name="connsiteY4" fmla="*/ 6650417 h 6858002"/>
                <a:gd name="connsiteX5" fmla="*/ 1430 w 4577117"/>
                <a:gd name="connsiteY5" fmla="*/ 6649930 h 6858002"/>
                <a:gd name="connsiteX6" fmla="*/ 2237040 w 4577117"/>
                <a:gd name="connsiteY6" fmla="*/ 3429000 h 6858002"/>
                <a:gd name="connsiteX7" fmla="*/ 1430 w 4577117"/>
                <a:gd name="connsiteY7" fmla="*/ 208070 h 6858002"/>
                <a:gd name="connsiteX8" fmla="*/ 3 w 4577117"/>
                <a:gd name="connsiteY8" fmla="*/ 207584 h 6858002"/>
                <a:gd name="connsiteX9" fmla="*/ 156879 w 4577117"/>
                <a:gd name="connsiteY9" fmla="*/ 154161 h 6858002"/>
                <a:gd name="connsiteX10" fmla="*/ 1170040 w 4577117"/>
                <a:gd name="connsiteY10"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77117" h="6858002">
                  <a:moveTo>
                    <a:pt x="1170040" y="0"/>
                  </a:moveTo>
                  <a:cubicBezTo>
                    <a:pt x="3051717" y="0"/>
                    <a:pt x="4577117" y="1535216"/>
                    <a:pt x="4577117" y="3429001"/>
                  </a:cubicBezTo>
                  <a:cubicBezTo>
                    <a:pt x="4577117" y="5322786"/>
                    <a:pt x="3051717" y="6858002"/>
                    <a:pt x="1170040" y="6858002"/>
                  </a:cubicBezTo>
                  <a:cubicBezTo>
                    <a:pt x="817226" y="6858002"/>
                    <a:pt x="476937" y="6804030"/>
                    <a:pt x="156879" y="6703841"/>
                  </a:cubicBezTo>
                  <a:lnTo>
                    <a:pt x="0" y="6650417"/>
                  </a:lnTo>
                  <a:lnTo>
                    <a:pt x="1430" y="6649930"/>
                  </a:lnTo>
                  <a:cubicBezTo>
                    <a:pt x="1306010" y="6169186"/>
                    <a:pt x="2237040" y="4908520"/>
                    <a:pt x="2237040" y="3429000"/>
                  </a:cubicBezTo>
                  <a:cubicBezTo>
                    <a:pt x="2237040" y="1949481"/>
                    <a:pt x="1306010" y="688814"/>
                    <a:pt x="1430" y="208070"/>
                  </a:cubicBezTo>
                  <a:lnTo>
                    <a:pt x="3" y="207584"/>
                  </a:lnTo>
                  <a:lnTo>
                    <a:pt x="156879" y="154161"/>
                  </a:lnTo>
                  <a:cubicBezTo>
                    <a:pt x="476937" y="53972"/>
                    <a:pt x="817226" y="0"/>
                    <a:pt x="1170040" y="0"/>
                  </a:cubicBezTo>
                  <a:close/>
                </a:path>
              </a:pathLst>
            </a:custGeom>
            <a:solidFill>
              <a:srgbClr val="CDACE6"/>
            </a:solidFill>
            <a:ln>
              <a:noFill/>
            </a:ln>
            <a:effectLst>
              <a:outerShdw blurRad="127000" dist="127000" dir="600000" algn="tl"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TextBox 788"/>
            <p:cNvSpPr txBox="1"/>
            <p:nvPr/>
          </p:nvSpPr>
          <p:spPr>
            <a:xfrm>
              <a:off x="3298442" y="2651542"/>
              <a:ext cx="2604052" cy="1569660"/>
            </a:xfrm>
            <a:prstGeom prst="rect">
              <a:avLst/>
            </a:prstGeom>
            <a:noFill/>
          </p:spPr>
          <p:txBody>
            <a:bodyPr wrap="square" rtlCol="0">
              <a:spAutoFit/>
            </a:bodyPr>
            <a:lstStyle/>
            <a:p>
              <a:pPr algn="ctr"/>
              <a:r>
                <a:rPr lang="en-US" sz="1600" b="1" dirty="0">
                  <a:solidFill>
                    <a:schemeClr val="bg1"/>
                  </a:solidFill>
                  <a:latin typeface="+mj-lt"/>
                </a:rPr>
                <a:t>Research Paper Drafting</a:t>
              </a:r>
            </a:p>
            <a:p>
              <a:pPr algn="ctr"/>
              <a:br>
                <a:rPr lang="en-US" sz="1600" b="1" dirty="0">
                  <a:solidFill>
                    <a:schemeClr val="bg1"/>
                  </a:solidFill>
                  <a:latin typeface="+mj-lt"/>
                </a:rPr>
              </a:br>
              <a:r>
                <a:rPr lang="en-US" sz="1600" dirty="0">
                  <a:solidFill>
                    <a:schemeClr val="bg1"/>
                  </a:solidFill>
                  <a:latin typeface="+mj-lt"/>
                </a:rPr>
                <a:t>Preparing manuscript highlighting AyurSense methodology, results, and impact.</a:t>
              </a:r>
            </a:p>
          </p:txBody>
        </p:sp>
      </p:grpSp>
      <p:grpSp>
        <p:nvGrpSpPr>
          <p:cNvPr id="4" name="Group 3"/>
          <p:cNvGrpSpPr/>
          <p:nvPr/>
        </p:nvGrpSpPr>
        <p:grpSpPr>
          <a:xfrm>
            <a:off x="3490457" y="0"/>
            <a:ext cx="4670317" cy="6857996"/>
            <a:chOff x="3490457" y="0"/>
            <a:chExt cx="4670317" cy="6857996"/>
          </a:xfrm>
        </p:grpSpPr>
        <p:sp>
          <p:nvSpPr>
            <p:cNvPr id="785" name="Freeform 784"/>
            <p:cNvSpPr/>
            <p:nvPr/>
          </p:nvSpPr>
          <p:spPr>
            <a:xfrm>
              <a:off x="3490457" y="0"/>
              <a:ext cx="4670317" cy="6857996"/>
            </a:xfrm>
            <a:custGeom>
              <a:avLst/>
              <a:gdLst>
                <a:gd name="connsiteX0" fmla="*/ 1170040 w 4577117"/>
                <a:gd name="connsiteY0" fmla="*/ 0 h 6858002"/>
                <a:gd name="connsiteX1" fmla="*/ 4577117 w 4577117"/>
                <a:gd name="connsiteY1" fmla="*/ 3429001 h 6858002"/>
                <a:gd name="connsiteX2" fmla="*/ 1170040 w 4577117"/>
                <a:gd name="connsiteY2" fmla="*/ 6858002 h 6858002"/>
                <a:gd name="connsiteX3" fmla="*/ 156879 w 4577117"/>
                <a:gd name="connsiteY3" fmla="*/ 6703841 h 6858002"/>
                <a:gd name="connsiteX4" fmla="*/ 0 w 4577117"/>
                <a:gd name="connsiteY4" fmla="*/ 6650417 h 6858002"/>
                <a:gd name="connsiteX5" fmla="*/ 1430 w 4577117"/>
                <a:gd name="connsiteY5" fmla="*/ 6649930 h 6858002"/>
                <a:gd name="connsiteX6" fmla="*/ 2237040 w 4577117"/>
                <a:gd name="connsiteY6" fmla="*/ 3429000 h 6858002"/>
                <a:gd name="connsiteX7" fmla="*/ 1430 w 4577117"/>
                <a:gd name="connsiteY7" fmla="*/ 208070 h 6858002"/>
                <a:gd name="connsiteX8" fmla="*/ 3 w 4577117"/>
                <a:gd name="connsiteY8" fmla="*/ 207584 h 6858002"/>
                <a:gd name="connsiteX9" fmla="*/ 156879 w 4577117"/>
                <a:gd name="connsiteY9" fmla="*/ 154161 h 6858002"/>
                <a:gd name="connsiteX10" fmla="*/ 1170040 w 4577117"/>
                <a:gd name="connsiteY10"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77117" h="6858002">
                  <a:moveTo>
                    <a:pt x="1170040" y="0"/>
                  </a:moveTo>
                  <a:cubicBezTo>
                    <a:pt x="3051717" y="0"/>
                    <a:pt x="4577117" y="1535216"/>
                    <a:pt x="4577117" y="3429001"/>
                  </a:cubicBezTo>
                  <a:cubicBezTo>
                    <a:pt x="4577117" y="5322786"/>
                    <a:pt x="3051717" y="6858002"/>
                    <a:pt x="1170040" y="6858002"/>
                  </a:cubicBezTo>
                  <a:cubicBezTo>
                    <a:pt x="817226" y="6858002"/>
                    <a:pt x="476937" y="6804030"/>
                    <a:pt x="156879" y="6703841"/>
                  </a:cubicBezTo>
                  <a:lnTo>
                    <a:pt x="0" y="6650417"/>
                  </a:lnTo>
                  <a:lnTo>
                    <a:pt x="1430" y="6649930"/>
                  </a:lnTo>
                  <a:cubicBezTo>
                    <a:pt x="1306010" y="6169186"/>
                    <a:pt x="2237040" y="4908520"/>
                    <a:pt x="2237040" y="3429000"/>
                  </a:cubicBezTo>
                  <a:cubicBezTo>
                    <a:pt x="2237040" y="1949481"/>
                    <a:pt x="1306010" y="688814"/>
                    <a:pt x="1430" y="208070"/>
                  </a:cubicBezTo>
                  <a:lnTo>
                    <a:pt x="3" y="207584"/>
                  </a:lnTo>
                  <a:lnTo>
                    <a:pt x="156879" y="154161"/>
                  </a:lnTo>
                  <a:cubicBezTo>
                    <a:pt x="476937" y="53972"/>
                    <a:pt x="817226" y="0"/>
                    <a:pt x="1170040" y="0"/>
                  </a:cubicBezTo>
                  <a:close/>
                </a:path>
              </a:pathLst>
            </a:custGeom>
            <a:solidFill>
              <a:srgbClr val="A66BD3"/>
            </a:solidFill>
            <a:ln>
              <a:noFill/>
            </a:ln>
            <a:effectLst>
              <a:outerShdw blurRad="127000" dist="127000" dir="600000" algn="tl"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0" name="TextBox 789"/>
            <p:cNvSpPr txBox="1"/>
            <p:nvPr/>
          </p:nvSpPr>
          <p:spPr>
            <a:xfrm>
              <a:off x="6023718" y="2405320"/>
              <a:ext cx="1924114" cy="2062103"/>
            </a:xfrm>
            <a:prstGeom prst="rect">
              <a:avLst/>
            </a:prstGeom>
            <a:noFill/>
          </p:spPr>
          <p:txBody>
            <a:bodyPr wrap="square" rtlCol="0">
              <a:spAutoFit/>
            </a:bodyPr>
            <a:lstStyle/>
            <a:p>
              <a:pPr algn="ctr"/>
              <a:r>
                <a:rPr lang="en-US" sz="1600" b="1" dirty="0">
                  <a:solidFill>
                    <a:schemeClr val="bg1"/>
                  </a:solidFill>
                  <a:latin typeface="+mj-lt"/>
                </a:rPr>
                <a:t>Target Journals/Conferences</a:t>
              </a:r>
              <a:br>
                <a:rPr lang="en-US" sz="1600" b="1" dirty="0">
                  <a:solidFill>
                    <a:schemeClr val="bg1"/>
                  </a:solidFill>
                  <a:latin typeface="+mj-lt"/>
                </a:rPr>
              </a:br>
              <a:endParaRPr lang="en-US" sz="1600" b="1" dirty="0">
                <a:solidFill>
                  <a:schemeClr val="bg1"/>
                </a:solidFill>
                <a:latin typeface="+mj-lt"/>
              </a:endParaRPr>
            </a:p>
            <a:p>
              <a:pPr algn="ctr"/>
              <a:r>
                <a:rPr lang="en-US" sz="1600" b="1" dirty="0">
                  <a:solidFill>
                    <a:schemeClr val="bg1"/>
                  </a:solidFill>
                  <a:latin typeface="+mj-lt"/>
                </a:rPr>
                <a:t>  </a:t>
              </a:r>
              <a:r>
                <a:rPr lang="en-US" sz="1600" dirty="0">
                  <a:solidFill>
                    <a:schemeClr val="bg1"/>
                  </a:solidFill>
                  <a:latin typeface="+mj-lt"/>
                </a:rPr>
                <a:t>Planning to submit in reputed conferences/journals on healthcare, AI, and Ayurveda.. </a:t>
              </a:r>
            </a:p>
          </p:txBody>
        </p:sp>
      </p:grpSp>
      <p:grpSp>
        <p:nvGrpSpPr>
          <p:cNvPr id="5" name="Group 4"/>
          <p:cNvGrpSpPr/>
          <p:nvPr/>
        </p:nvGrpSpPr>
        <p:grpSpPr>
          <a:xfrm>
            <a:off x="5902493" y="0"/>
            <a:ext cx="4273895" cy="6857996"/>
            <a:chOff x="5902493" y="0"/>
            <a:chExt cx="4273895" cy="6857996"/>
          </a:xfrm>
        </p:grpSpPr>
        <p:sp>
          <p:nvSpPr>
            <p:cNvPr id="784" name="Freeform 783"/>
            <p:cNvSpPr/>
            <p:nvPr/>
          </p:nvSpPr>
          <p:spPr>
            <a:xfrm>
              <a:off x="5902493" y="0"/>
              <a:ext cx="4273895" cy="6857996"/>
            </a:xfrm>
            <a:custGeom>
              <a:avLst/>
              <a:gdLst>
                <a:gd name="connsiteX0" fmla="*/ 1170040 w 4577117"/>
                <a:gd name="connsiteY0" fmla="*/ 0 h 6858002"/>
                <a:gd name="connsiteX1" fmla="*/ 4577117 w 4577117"/>
                <a:gd name="connsiteY1" fmla="*/ 3429001 h 6858002"/>
                <a:gd name="connsiteX2" fmla="*/ 1170040 w 4577117"/>
                <a:gd name="connsiteY2" fmla="*/ 6858002 h 6858002"/>
                <a:gd name="connsiteX3" fmla="*/ 156879 w 4577117"/>
                <a:gd name="connsiteY3" fmla="*/ 6703841 h 6858002"/>
                <a:gd name="connsiteX4" fmla="*/ 0 w 4577117"/>
                <a:gd name="connsiteY4" fmla="*/ 6650417 h 6858002"/>
                <a:gd name="connsiteX5" fmla="*/ 1430 w 4577117"/>
                <a:gd name="connsiteY5" fmla="*/ 6649930 h 6858002"/>
                <a:gd name="connsiteX6" fmla="*/ 2237040 w 4577117"/>
                <a:gd name="connsiteY6" fmla="*/ 3429000 h 6858002"/>
                <a:gd name="connsiteX7" fmla="*/ 1430 w 4577117"/>
                <a:gd name="connsiteY7" fmla="*/ 208070 h 6858002"/>
                <a:gd name="connsiteX8" fmla="*/ 3 w 4577117"/>
                <a:gd name="connsiteY8" fmla="*/ 207584 h 6858002"/>
                <a:gd name="connsiteX9" fmla="*/ 156879 w 4577117"/>
                <a:gd name="connsiteY9" fmla="*/ 154161 h 6858002"/>
                <a:gd name="connsiteX10" fmla="*/ 1170040 w 4577117"/>
                <a:gd name="connsiteY10"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77117" h="6858002">
                  <a:moveTo>
                    <a:pt x="1170040" y="0"/>
                  </a:moveTo>
                  <a:cubicBezTo>
                    <a:pt x="3051717" y="0"/>
                    <a:pt x="4577117" y="1535216"/>
                    <a:pt x="4577117" y="3429001"/>
                  </a:cubicBezTo>
                  <a:cubicBezTo>
                    <a:pt x="4577117" y="5322786"/>
                    <a:pt x="3051717" y="6858002"/>
                    <a:pt x="1170040" y="6858002"/>
                  </a:cubicBezTo>
                  <a:cubicBezTo>
                    <a:pt x="817226" y="6858002"/>
                    <a:pt x="476937" y="6804030"/>
                    <a:pt x="156879" y="6703841"/>
                  </a:cubicBezTo>
                  <a:lnTo>
                    <a:pt x="0" y="6650417"/>
                  </a:lnTo>
                  <a:lnTo>
                    <a:pt x="1430" y="6649930"/>
                  </a:lnTo>
                  <a:cubicBezTo>
                    <a:pt x="1306010" y="6169186"/>
                    <a:pt x="2237040" y="4908520"/>
                    <a:pt x="2237040" y="3429000"/>
                  </a:cubicBezTo>
                  <a:cubicBezTo>
                    <a:pt x="2237040" y="1949481"/>
                    <a:pt x="1306010" y="688814"/>
                    <a:pt x="1430" y="208070"/>
                  </a:cubicBezTo>
                  <a:lnTo>
                    <a:pt x="3" y="207584"/>
                  </a:lnTo>
                  <a:lnTo>
                    <a:pt x="156879" y="154161"/>
                  </a:lnTo>
                  <a:cubicBezTo>
                    <a:pt x="476937" y="53972"/>
                    <a:pt x="817226" y="0"/>
                    <a:pt x="1170040" y="0"/>
                  </a:cubicBezTo>
                  <a:close/>
                </a:path>
              </a:pathLst>
            </a:custGeom>
            <a:solidFill>
              <a:srgbClr val="8A3CC4"/>
            </a:solidFill>
            <a:ln>
              <a:noFill/>
            </a:ln>
            <a:effectLst>
              <a:outerShdw blurRad="127000" dist="127000" dir="600000" algn="tl"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1" name="TextBox 790"/>
            <p:cNvSpPr txBox="1"/>
            <p:nvPr/>
          </p:nvSpPr>
          <p:spPr>
            <a:xfrm>
              <a:off x="7909297" y="2405320"/>
              <a:ext cx="2126187" cy="2800767"/>
            </a:xfrm>
            <a:prstGeom prst="rect">
              <a:avLst/>
            </a:prstGeom>
            <a:noFill/>
          </p:spPr>
          <p:txBody>
            <a:bodyPr wrap="square" rtlCol="0">
              <a:spAutoFit/>
            </a:bodyPr>
            <a:lstStyle/>
            <a:p>
              <a:pPr algn="ctr"/>
              <a:r>
                <a:rPr lang="en-US" sz="1600" b="1" dirty="0">
                  <a:solidFill>
                    <a:schemeClr val="bg1"/>
                  </a:solidFill>
                  <a:latin typeface="+mj-lt"/>
                </a:rPr>
                <a:t>Collaboration &amp; Guidance</a:t>
              </a:r>
              <a:br>
                <a:rPr lang="en-US" sz="1600" b="1" dirty="0">
                  <a:solidFill>
                    <a:schemeClr val="bg1"/>
                  </a:solidFill>
                  <a:latin typeface="+mj-lt"/>
                </a:rPr>
              </a:br>
              <a:br>
                <a:rPr lang="en-US" sz="1600" b="1" dirty="0">
                  <a:solidFill>
                    <a:schemeClr val="bg1"/>
                  </a:solidFill>
                  <a:latin typeface="+mj-lt"/>
                </a:rPr>
              </a:br>
              <a:r>
                <a:rPr lang="en-US" sz="1600" dirty="0">
                  <a:solidFill>
                    <a:schemeClr val="bg1"/>
                  </a:solidFill>
                  <a:latin typeface="+mj-lt"/>
                </a:rPr>
                <a:t>Working under guidance of faculty mentors for refinement. </a:t>
              </a:r>
              <a:br>
                <a:rPr lang="en-US" sz="1600" dirty="0">
                  <a:solidFill>
                    <a:schemeClr val="bg1"/>
                  </a:solidFill>
                  <a:latin typeface="+mj-lt"/>
                </a:rPr>
              </a:br>
              <a:r>
                <a:rPr lang="en-US" sz="1600" dirty="0">
                  <a:solidFill>
                    <a:schemeClr val="bg1"/>
                  </a:solidFill>
                  <a:latin typeface="+mj-lt"/>
                </a:rPr>
                <a:t>Exploring collaboration with Ayurveda practitioners for validation.</a:t>
              </a:r>
            </a:p>
          </p:txBody>
        </p:sp>
      </p:grpSp>
      <p:grpSp>
        <p:nvGrpSpPr>
          <p:cNvPr id="6" name="Group 5"/>
          <p:cNvGrpSpPr/>
          <p:nvPr/>
        </p:nvGrpSpPr>
        <p:grpSpPr>
          <a:xfrm>
            <a:off x="8069432" y="-16616"/>
            <a:ext cx="4122568" cy="6874612"/>
            <a:chOff x="8069432" y="-16616"/>
            <a:chExt cx="4122568" cy="6874612"/>
          </a:xfrm>
        </p:grpSpPr>
        <p:sp>
          <p:nvSpPr>
            <p:cNvPr id="769" name="Freeform 768"/>
            <p:cNvSpPr/>
            <p:nvPr/>
          </p:nvSpPr>
          <p:spPr>
            <a:xfrm>
              <a:off x="8069432" y="-16616"/>
              <a:ext cx="4122568" cy="6874612"/>
            </a:xfrm>
            <a:custGeom>
              <a:avLst/>
              <a:gdLst>
                <a:gd name="connsiteX0" fmla="*/ 1170040 w 4577117"/>
                <a:gd name="connsiteY0" fmla="*/ 0 h 6858002"/>
                <a:gd name="connsiteX1" fmla="*/ 4577117 w 4577117"/>
                <a:gd name="connsiteY1" fmla="*/ 3429001 h 6858002"/>
                <a:gd name="connsiteX2" fmla="*/ 1170040 w 4577117"/>
                <a:gd name="connsiteY2" fmla="*/ 6858002 h 6858002"/>
                <a:gd name="connsiteX3" fmla="*/ 156879 w 4577117"/>
                <a:gd name="connsiteY3" fmla="*/ 6703841 h 6858002"/>
                <a:gd name="connsiteX4" fmla="*/ 0 w 4577117"/>
                <a:gd name="connsiteY4" fmla="*/ 6650417 h 6858002"/>
                <a:gd name="connsiteX5" fmla="*/ 1430 w 4577117"/>
                <a:gd name="connsiteY5" fmla="*/ 6649930 h 6858002"/>
                <a:gd name="connsiteX6" fmla="*/ 2237040 w 4577117"/>
                <a:gd name="connsiteY6" fmla="*/ 3429000 h 6858002"/>
                <a:gd name="connsiteX7" fmla="*/ 1430 w 4577117"/>
                <a:gd name="connsiteY7" fmla="*/ 208070 h 6858002"/>
                <a:gd name="connsiteX8" fmla="*/ 3 w 4577117"/>
                <a:gd name="connsiteY8" fmla="*/ 207584 h 6858002"/>
                <a:gd name="connsiteX9" fmla="*/ 156879 w 4577117"/>
                <a:gd name="connsiteY9" fmla="*/ 154161 h 6858002"/>
                <a:gd name="connsiteX10" fmla="*/ 1170040 w 4577117"/>
                <a:gd name="connsiteY10"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77117" h="6858002">
                  <a:moveTo>
                    <a:pt x="1170040" y="0"/>
                  </a:moveTo>
                  <a:cubicBezTo>
                    <a:pt x="3051717" y="0"/>
                    <a:pt x="4577117" y="1535216"/>
                    <a:pt x="4577117" y="3429001"/>
                  </a:cubicBezTo>
                  <a:cubicBezTo>
                    <a:pt x="4577117" y="5322786"/>
                    <a:pt x="3051717" y="6858002"/>
                    <a:pt x="1170040" y="6858002"/>
                  </a:cubicBezTo>
                  <a:cubicBezTo>
                    <a:pt x="817226" y="6858002"/>
                    <a:pt x="476937" y="6804030"/>
                    <a:pt x="156879" y="6703841"/>
                  </a:cubicBezTo>
                  <a:lnTo>
                    <a:pt x="0" y="6650417"/>
                  </a:lnTo>
                  <a:lnTo>
                    <a:pt x="1430" y="6649930"/>
                  </a:lnTo>
                  <a:cubicBezTo>
                    <a:pt x="1306010" y="6169186"/>
                    <a:pt x="2237040" y="4908520"/>
                    <a:pt x="2237040" y="3429000"/>
                  </a:cubicBezTo>
                  <a:cubicBezTo>
                    <a:pt x="2237040" y="1949481"/>
                    <a:pt x="1306010" y="688814"/>
                    <a:pt x="1430" y="208070"/>
                  </a:cubicBezTo>
                  <a:lnTo>
                    <a:pt x="3" y="207584"/>
                  </a:lnTo>
                  <a:lnTo>
                    <a:pt x="156879" y="154161"/>
                  </a:lnTo>
                  <a:cubicBezTo>
                    <a:pt x="476937" y="53972"/>
                    <a:pt x="817226" y="0"/>
                    <a:pt x="1170040" y="0"/>
                  </a:cubicBezTo>
                  <a:close/>
                </a:path>
              </a:pathLst>
            </a:custGeom>
            <a:solidFill>
              <a:srgbClr val="7030A0"/>
            </a:solidFill>
            <a:ln>
              <a:noFill/>
            </a:ln>
            <a:effectLst>
              <a:outerShdw blurRad="127000" dist="127000" dir="600000" algn="tl"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2" name="TextBox 791"/>
            <p:cNvSpPr txBox="1"/>
            <p:nvPr/>
          </p:nvSpPr>
          <p:spPr>
            <a:xfrm>
              <a:off x="10167577" y="2405320"/>
              <a:ext cx="1703198" cy="2800767"/>
            </a:xfrm>
            <a:prstGeom prst="rect">
              <a:avLst/>
            </a:prstGeom>
            <a:noFill/>
          </p:spPr>
          <p:txBody>
            <a:bodyPr wrap="square" rtlCol="0">
              <a:spAutoFit/>
            </a:bodyPr>
            <a:lstStyle/>
            <a:p>
              <a:pPr algn="ctr"/>
              <a:r>
                <a:rPr lang="en-US" sz="1600" b="1" dirty="0">
                  <a:solidFill>
                    <a:schemeClr val="bg1"/>
                  </a:solidFill>
                  <a:latin typeface="+mj-lt"/>
                </a:rPr>
                <a:t>Future Scope for Publication</a:t>
              </a:r>
              <a:br>
                <a:rPr lang="en-US" sz="1600" b="1" dirty="0">
                  <a:solidFill>
                    <a:schemeClr val="bg1"/>
                  </a:solidFill>
                  <a:latin typeface="+mj-lt"/>
                </a:rPr>
              </a:br>
              <a:br>
                <a:rPr lang="en-US" sz="1600" b="1" dirty="0">
                  <a:solidFill>
                    <a:schemeClr val="bg1"/>
                  </a:solidFill>
                  <a:latin typeface="+mj-lt"/>
                </a:rPr>
              </a:br>
              <a:r>
                <a:rPr lang="en-US" sz="1600" dirty="0">
                  <a:solidFill>
                    <a:schemeClr val="bg1"/>
                  </a:solidFill>
                  <a:latin typeface="+mj-lt"/>
                </a:rPr>
                <a:t>Potential for case studies based on real user feedback. Expansion into international digital health research platform.</a:t>
              </a:r>
            </a:p>
          </p:txBody>
        </p:sp>
      </p:grpSp>
    </p:spTree>
    <p:extLst>
      <p:ext uri="{BB962C8B-B14F-4D97-AF65-F5344CB8AC3E}">
        <p14:creationId xmlns:p14="http://schemas.microsoft.com/office/powerpoint/2010/main" val="34318997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75000">
                                      <p:stCondLst>
                                        <p:cond delay="0"/>
                                      </p:stCondLst>
                                      <p:childTnLst>
                                        <p:set>
                                          <p:cBhvr>
                                            <p:cTn id="6" dur="1" fill="hold">
                                              <p:stCondLst>
                                                <p:cond delay="0"/>
                                              </p:stCondLst>
                                            </p:cTn>
                                            <p:tgtEl>
                                              <p:spTgt spid="778"/>
                                            </p:tgtEl>
                                            <p:attrNameLst>
                                              <p:attrName>style.visibility</p:attrName>
                                            </p:attrNameLst>
                                          </p:cBhvr>
                                          <p:to>
                                            <p:strVal val="visible"/>
                                          </p:to>
                                        </p:set>
                                        <p:anim calcmode="lin" valueType="num" p14:bounceEnd="75000">
                                          <p:cBhvr additive="base">
                                            <p:cTn id="7" dur="2000" fill="hold"/>
                                            <p:tgtEl>
                                              <p:spTgt spid="778"/>
                                            </p:tgtEl>
                                            <p:attrNameLst>
                                              <p:attrName>ppt_x</p:attrName>
                                            </p:attrNameLst>
                                          </p:cBhvr>
                                          <p:tavLst>
                                            <p:tav tm="0">
                                              <p:val>
                                                <p:strVal val="0-#ppt_w/2"/>
                                              </p:val>
                                            </p:tav>
                                            <p:tav tm="100000">
                                              <p:val>
                                                <p:strVal val="#ppt_x"/>
                                              </p:val>
                                            </p:tav>
                                          </p:tavLst>
                                        </p:anim>
                                        <p:anim calcmode="lin" valueType="num" p14:bounceEnd="75000">
                                          <p:cBhvr additive="base">
                                            <p:cTn id="8" dur="2000" fill="hold"/>
                                            <p:tgtEl>
                                              <p:spTgt spid="77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75000">
                                      <p:stCondLst>
                                        <p:cond delay="0"/>
                                      </p:stCondLst>
                                      <p:childTnLst>
                                        <p:set>
                                          <p:cBhvr>
                                            <p:cTn id="10" dur="1" fill="hold">
                                              <p:stCondLst>
                                                <p:cond delay="0"/>
                                              </p:stCondLst>
                                            </p:cTn>
                                            <p:tgtEl>
                                              <p:spTgt spid="788"/>
                                            </p:tgtEl>
                                            <p:attrNameLst>
                                              <p:attrName>style.visibility</p:attrName>
                                            </p:attrNameLst>
                                          </p:cBhvr>
                                          <p:to>
                                            <p:strVal val="visible"/>
                                          </p:to>
                                        </p:set>
                                        <p:anim calcmode="lin" valueType="num" p14:bounceEnd="75000">
                                          <p:cBhvr additive="base">
                                            <p:cTn id="11" dur="2000" fill="hold"/>
                                            <p:tgtEl>
                                              <p:spTgt spid="788"/>
                                            </p:tgtEl>
                                            <p:attrNameLst>
                                              <p:attrName>ppt_x</p:attrName>
                                            </p:attrNameLst>
                                          </p:cBhvr>
                                          <p:tavLst>
                                            <p:tav tm="0">
                                              <p:val>
                                                <p:strVal val="0-#ppt_w/2"/>
                                              </p:val>
                                            </p:tav>
                                            <p:tav tm="100000">
                                              <p:val>
                                                <p:strVal val="#ppt_x"/>
                                              </p:val>
                                            </p:tav>
                                          </p:tavLst>
                                        </p:anim>
                                        <p:anim calcmode="lin" valueType="num" p14:bounceEnd="75000">
                                          <p:cBhvr additive="base">
                                            <p:cTn id="12" dur="2000" fill="hold"/>
                                            <p:tgtEl>
                                              <p:spTgt spid="78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14:presetBounceEnd="75000">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14:bounceEnd="75000">
                                          <p:cBhvr additive="base">
                                            <p:cTn id="17" dur="2000" fill="hold"/>
                                            <p:tgtEl>
                                              <p:spTgt spid="2"/>
                                            </p:tgtEl>
                                            <p:attrNameLst>
                                              <p:attrName>ppt_x</p:attrName>
                                            </p:attrNameLst>
                                          </p:cBhvr>
                                          <p:tavLst>
                                            <p:tav tm="0">
                                              <p:val>
                                                <p:strVal val="0-#ppt_w/2"/>
                                              </p:val>
                                            </p:tav>
                                            <p:tav tm="100000">
                                              <p:val>
                                                <p:strVal val="#ppt_x"/>
                                              </p:val>
                                            </p:tav>
                                          </p:tavLst>
                                        </p:anim>
                                        <p:anim calcmode="lin" valueType="num" p14:bounceEnd="75000">
                                          <p:cBhvr additive="base">
                                            <p:cTn id="18"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14:presetBounceEnd="75000">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14:bounceEnd="75000">
                                          <p:cBhvr additive="base">
                                            <p:cTn id="23" dur="2000" fill="hold"/>
                                            <p:tgtEl>
                                              <p:spTgt spid="4"/>
                                            </p:tgtEl>
                                            <p:attrNameLst>
                                              <p:attrName>ppt_x</p:attrName>
                                            </p:attrNameLst>
                                          </p:cBhvr>
                                          <p:tavLst>
                                            <p:tav tm="0">
                                              <p:val>
                                                <p:strVal val="0-#ppt_w/2"/>
                                              </p:val>
                                            </p:tav>
                                            <p:tav tm="100000">
                                              <p:val>
                                                <p:strVal val="#ppt_x"/>
                                              </p:val>
                                            </p:tav>
                                          </p:tavLst>
                                        </p:anim>
                                        <p:anim calcmode="lin" valueType="num" p14:bounceEnd="75000">
                                          <p:cBhvr additive="base">
                                            <p:cTn id="24" dur="2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14:presetBounceEnd="75000">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14:bounceEnd="75000">
                                          <p:cBhvr additive="base">
                                            <p:cTn id="29" dur="2000" fill="hold"/>
                                            <p:tgtEl>
                                              <p:spTgt spid="5"/>
                                            </p:tgtEl>
                                            <p:attrNameLst>
                                              <p:attrName>ppt_x</p:attrName>
                                            </p:attrNameLst>
                                          </p:cBhvr>
                                          <p:tavLst>
                                            <p:tav tm="0">
                                              <p:val>
                                                <p:strVal val="0-#ppt_w/2"/>
                                              </p:val>
                                            </p:tav>
                                            <p:tav tm="100000">
                                              <p:val>
                                                <p:strVal val="#ppt_x"/>
                                              </p:val>
                                            </p:tav>
                                          </p:tavLst>
                                        </p:anim>
                                        <p:anim calcmode="lin" valueType="num" p14:bounceEnd="75000">
                                          <p:cBhvr additive="base">
                                            <p:cTn id="30" dur="2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14:presetBounceEnd="75000">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14:bounceEnd="75000">
                                          <p:cBhvr additive="base">
                                            <p:cTn id="35" dur="2000" fill="hold"/>
                                            <p:tgtEl>
                                              <p:spTgt spid="6"/>
                                            </p:tgtEl>
                                            <p:attrNameLst>
                                              <p:attrName>ppt_x</p:attrName>
                                            </p:attrNameLst>
                                          </p:cBhvr>
                                          <p:tavLst>
                                            <p:tav tm="0">
                                              <p:val>
                                                <p:strVal val="0-#ppt_w/2"/>
                                              </p:val>
                                            </p:tav>
                                            <p:tav tm="100000">
                                              <p:val>
                                                <p:strVal val="#ppt_x"/>
                                              </p:val>
                                            </p:tav>
                                          </p:tavLst>
                                        </p:anim>
                                        <p:anim calcmode="lin" valueType="num" p14:bounceEnd="75000">
                                          <p:cBhvr additive="base">
                                            <p:cTn id="36" dur="2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 grpId="0" animBg="1"/>
          <p:bldP spid="78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78"/>
                                            </p:tgtEl>
                                            <p:attrNameLst>
                                              <p:attrName>style.visibility</p:attrName>
                                            </p:attrNameLst>
                                          </p:cBhvr>
                                          <p:to>
                                            <p:strVal val="visible"/>
                                          </p:to>
                                        </p:set>
                                        <p:anim calcmode="lin" valueType="num">
                                          <p:cBhvr additive="base">
                                            <p:cTn id="7" dur="2000" fill="hold"/>
                                            <p:tgtEl>
                                              <p:spTgt spid="778"/>
                                            </p:tgtEl>
                                            <p:attrNameLst>
                                              <p:attrName>ppt_x</p:attrName>
                                            </p:attrNameLst>
                                          </p:cBhvr>
                                          <p:tavLst>
                                            <p:tav tm="0">
                                              <p:val>
                                                <p:strVal val="0-#ppt_w/2"/>
                                              </p:val>
                                            </p:tav>
                                            <p:tav tm="100000">
                                              <p:val>
                                                <p:strVal val="#ppt_x"/>
                                              </p:val>
                                            </p:tav>
                                          </p:tavLst>
                                        </p:anim>
                                        <p:anim calcmode="lin" valueType="num">
                                          <p:cBhvr additive="base">
                                            <p:cTn id="8" dur="2000" fill="hold"/>
                                            <p:tgtEl>
                                              <p:spTgt spid="77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88"/>
                                            </p:tgtEl>
                                            <p:attrNameLst>
                                              <p:attrName>style.visibility</p:attrName>
                                            </p:attrNameLst>
                                          </p:cBhvr>
                                          <p:to>
                                            <p:strVal val="visible"/>
                                          </p:to>
                                        </p:set>
                                        <p:anim calcmode="lin" valueType="num">
                                          <p:cBhvr additive="base">
                                            <p:cTn id="11" dur="2000" fill="hold"/>
                                            <p:tgtEl>
                                              <p:spTgt spid="788"/>
                                            </p:tgtEl>
                                            <p:attrNameLst>
                                              <p:attrName>ppt_x</p:attrName>
                                            </p:attrNameLst>
                                          </p:cBhvr>
                                          <p:tavLst>
                                            <p:tav tm="0">
                                              <p:val>
                                                <p:strVal val="0-#ppt_w/2"/>
                                              </p:val>
                                            </p:tav>
                                            <p:tav tm="100000">
                                              <p:val>
                                                <p:strVal val="#ppt_x"/>
                                              </p:val>
                                            </p:tav>
                                          </p:tavLst>
                                        </p:anim>
                                        <p:anim calcmode="lin" valueType="num">
                                          <p:cBhvr additive="base">
                                            <p:cTn id="12" dur="2000" fill="hold"/>
                                            <p:tgtEl>
                                              <p:spTgt spid="78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2000" fill="hold"/>
                                            <p:tgtEl>
                                              <p:spTgt spid="2"/>
                                            </p:tgtEl>
                                            <p:attrNameLst>
                                              <p:attrName>ppt_x</p:attrName>
                                            </p:attrNameLst>
                                          </p:cBhvr>
                                          <p:tavLst>
                                            <p:tav tm="0">
                                              <p:val>
                                                <p:strVal val="0-#ppt_w/2"/>
                                              </p:val>
                                            </p:tav>
                                            <p:tav tm="100000">
                                              <p:val>
                                                <p:strVal val="#ppt_x"/>
                                              </p:val>
                                            </p:tav>
                                          </p:tavLst>
                                        </p:anim>
                                        <p:anim calcmode="lin" valueType="num">
                                          <p:cBhvr additive="base">
                                            <p:cTn id="18"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2000" fill="hold"/>
                                            <p:tgtEl>
                                              <p:spTgt spid="4"/>
                                            </p:tgtEl>
                                            <p:attrNameLst>
                                              <p:attrName>ppt_x</p:attrName>
                                            </p:attrNameLst>
                                          </p:cBhvr>
                                          <p:tavLst>
                                            <p:tav tm="0">
                                              <p:val>
                                                <p:strVal val="0-#ppt_w/2"/>
                                              </p:val>
                                            </p:tav>
                                            <p:tav tm="100000">
                                              <p:val>
                                                <p:strVal val="#ppt_x"/>
                                              </p:val>
                                            </p:tav>
                                          </p:tavLst>
                                        </p:anim>
                                        <p:anim calcmode="lin" valueType="num">
                                          <p:cBhvr additive="base">
                                            <p:cTn id="24" dur="2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2000" fill="hold"/>
                                            <p:tgtEl>
                                              <p:spTgt spid="5"/>
                                            </p:tgtEl>
                                            <p:attrNameLst>
                                              <p:attrName>ppt_x</p:attrName>
                                            </p:attrNameLst>
                                          </p:cBhvr>
                                          <p:tavLst>
                                            <p:tav tm="0">
                                              <p:val>
                                                <p:strVal val="0-#ppt_w/2"/>
                                              </p:val>
                                            </p:tav>
                                            <p:tav tm="100000">
                                              <p:val>
                                                <p:strVal val="#ppt_x"/>
                                              </p:val>
                                            </p:tav>
                                          </p:tavLst>
                                        </p:anim>
                                        <p:anim calcmode="lin" valueType="num">
                                          <p:cBhvr additive="base">
                                            <p:cTn id="30" dur="2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2000" fill="hold"/>
                                            <p:tgtEl>
                                              <p:spTgt spid="6"/>
                                            </p:tgtEl>
                                            <p:attrNameLst>
                                              <p:attrName>ppt_x</p:attrName>
                                            </p:attrNameLst>
                                          </p:cBhvr>
                                          <p:tavLst>
                                            <p:tav tm="0">
                                              <p:val>
                                                <p:strVal val="0-#ppt_w/2"/>
                                              </p:val>
                                            </p:tav>
                                            <p:tav tm="100000">
                                              <p:val>
                                                <p:strVal val="#ppt_x"/>
                                              </p:val>
                                            </p:tav>
                                          </p:tavLst>
                                        </p:anim>
                                        <p:anim calcmode="lin" valueType="num">
                                          <p:cBhvr additive="base">
                                            <p:cTn id="36" dur="2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 grpId="0" animBg="1"/>
          <p:bldP spid="788"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1" name="Freeform 30"/>
          <p:cNvSpPr/>
          <p:nvPr/>
        </p:nvSpPr>
        <p:spPr>
          <a:xfrm>
            <a:off x="2" y="-1"/>
            <a:ext cx="12191998" cy="6857999"/>
          </a:xfrm>
          <a:custGeom>
            <a:avLst/>
            <a:gdLst>
              <a:gd name="connsiteX0" fmla="*/ 9582809 w 12191998"/>
              <a:gd name="connsiteY0" fmla="*/ 4487916 h 6857999"/>
              <a:gd name="connsiteX1" fmla="*/ 8886495 w 12191998"/>
              <a:gd name="connsiteY1" fmla="*/ 5460123 h 6857999"/>
              <a:gd name="connsiteX2" fmla="*/ 9582809 w 12191998"/>
              <a:gd name="connsiteY2" fmla="*/ 6432330 h 6857999"/>
              <a:gd name="connsiteX3" fmla="*/ 10565519 w 12191998"/>
              <a:gd name="connsiteY3" fmla="*/ 6432330 h 6857999"/>
              <a:gd name="connsiteX4" fmla="*/ 11261833 w 12191998"/>
              <a:gd name="connsiteY4" fmla="*/ 5460123 h 6857999"/>
              <a:gd name="connsiteX5" fmla="*/ 10565519 w 12191998"/>
              <a:gd name="connsiteY5" fmla="*/ 4487916 h 6857999"/>
              <a:gd name="connsiteX6" fmla="*/ 6124905 w 12191998"/>
              <a:gd name="connsiteY6" fmla="*/ 4487916 h 6857999"/>
              <a:gd name="connsiteX7" fmla="*/ 5428592 w 12191998"/>
              <a:gd name="connsiteY7" fmla="*/ 5460123 h 6857999"/>
              <a:gd name="connsiteX8" fmla="*/ 6124905 w 12191998"/>
              <a:gd name="connsiteY8" fmla="*/ 6432330 h 6857999"/>
              <a:gd name="connsiteX9" fmla="*/ 7107615 w 12191998"/>
              <a:gd name="connsiteY9" fmla="*/ 6432330 h 6857999"/>
              <a:gd name="connsiteX10" fmla="*/ 7803929 w 12191998"/>
              <a:gd name="connsiteY10" fmla="*/ 5460123 h 6857999"/>
              <a:gd name="connsiteX11" fmla="*/ 7107615 w 12191998"/>
              <a:gd name="connsiteY11" fmla="*/ 4487916 h 6857999"/>
              <a:gd name="connsiteX12" fmla="*/ 7853857 w 12191998"/>
              <a:gd name="connsiteY12" fmla="*/ 3515709 h 6857999"/>
              <a:gd name="connsiteX13" fmla="*/ 7157543 w 12191998"/>
              <a:gd name="connsiteY13" fmla="*/ 4487916 h 6857999"/>
              <a:gd name="connsiteX14" fmla="*/ 7853857 w 12191998"/>
              <a:gd name="connsiteY14" fmla="*/ 5460123 h 6857999"/>
              <a:gd name="connsiteX15" fmla="*/ 8836567 w 12191998"/>
              <a:gd name="connsiteY15" fmla="*/ 5460123 h 6857999"/>
              <a:gd name="connsiteX16" fmla="*/ 9532881 w 12191998"/>
              <a:gd name="connsiteY16" fmla="*/ 4487916 h 6857999"/>
              <a:gd name="connsiteX17" fmla="*/ 8836567 w 12191998"/>
              <a:gd name="connsiteY17" fmla="*/ 3515709 h 6857999"/>
              <a:gd name="connsiteX18" fmla="*/ 9582809 w 12191998"/>
              <a:gd name="connsiteY18" fmla="*/ 2456792 h 6857999"/>
              <a:gd name="connsiteX19" fmla="*/ 8886495 w 12191998"/>
              <a:gd name="connsiteY19" fmla="*/ 3428999 h 6857999"/>
              <a:gd name="connsiteX20" fmla="*/ 9582809 w 12191998"/>
              <a:gd name="connsiteY20" fmla="*/ 4401206 h 6857999"/>
              <a:gd name="connsiteX21" fmla="*/ 10565519 w 12191998"/>
              <a:gd name="connsiteY21" fmla="*/ 4401206 h 6857999"/>
              <a:gd name="connsiteX22" fmla="*/ 11261833 w 12191998"/>
              <a:gd name="connsiteY22" fmla="*/ 3428999 h 6857999"/>
              <a:gd name="connsiteX23" fmla="*/ 10565519 w 12191998"/>
              <a:gd name="connsiteY23" fmla="*/ 2456792 h 6857999"/>
              <a:gd name="connsiteX24" fmla="*/ 6124905 w 12191998"/>
              <a:gd name="connsiteY24" fmla="*/ 2456792 h 6857999"/>
              <a:gd name="connsiteX25" fmla="*/ 5428592 w 12191998"/>
              <a:gd name="connsiteY25" fmla="*/ 3428999 h 6857999"/>
              <a:gd name="connsiteX26" fmla="*/ 6124905 w 12191998"/>
              <a:gd name="connsiteY26" fmla="*/ 4401206 h 6857999"/>
              <a:gd name="connsiteX27" fmla="*/ 7107615 w 12191998"/>
              <a:gd name="connsiteY27" fmla="*/ 4401206 h 6857999"/>
              <a:gd name="connsiteX28" fmla="*/ 7803929 w 12191998"/>
              <a:gd name="connsiteY28" fmla="*/ 3428999 h 6857999"/>
              <a:gd name="connsiteX29" fmla="*/ 7107615 w 12191998"/>
              <a:gd name="connsiteY29" fmla="*/ 2456792 h 6857999"/>
              <a:gd name="connsiteX30" fmla="*/ 7853857 w 12191998"/>
              <a:gd name="connsiteY30" fmla="*/ 1484585 h 6857999"/>
              <a:gd name="connsiteX31" fmla="*/ 7157543 w 12191998"/>
              <a:gd name="connsiteY31" fmla="*/ 2456792 h 6857999"/>
              <a:gd name="connsiteX32" fmla="*/ 7853857 w 12191998"/>
              <a:gd name="connsiteY32" fmla="*/ 3428999 h 6857999"/>
              <a:gd name="connsiteX33" fmla="*/ 8836567 w 12191998"/>
              <a:gd name="connsiteY33" fmla="*/ 3428999 h 6857999"/>
              <a:gd name="connsiteX34" fmla="*/ 9532881 w 12191998"/>
              <a:gd name="connsiteY34" fmla="*/ 2456792 h 6857999"/>
              <a:gd name="connsiteX35" fmla="*/ 8836567 w 12191998"/>
              <a:gd name="connsiteY35" fmla="*/ 1484585 h 6857999"/>
              <a:gd name="connsiteX36" fmla="*/ 9582809 w 12191998"/>
              <a:gd name="connsiteY36" fmla="*/ 425669 h 6857999"/>
              <a:gd name="connsiteX37" fmla="*/ 8886495 w 12191998"/>
              <a:gd name="connsiteY37" fmla="*/ 1397877 h 6857999"/>
              <a:gd name="connsiteX38" fmla="*/ 9582809 w 12191998"/>
              <a:gd name="connsiteY38" fmla="*/ 2370083 h 6857999"/>
              <a:gd name="connsiteX39" fmla="*/ 10565519 w 12191998"/>
              <a:gd name="connsiteY39" fmla="*/ 2370083 h 6857999"/>
              <a:gd name="connsiteX40" fmla="*/ 11261833 w 12191998"/>
              <a:gd name="connsiteY40" fmla="*/ 1397877 h 6857999"/>
              <a:gd name="connsiteX41" fmla="*/ 10565519 w 12191998"/>
              <a:gd name="connsiteY41" fmla="*/ 425669 h 6857999"/>
              <a:gd name="connsiteX42" fmla="*/ 0 w 12191998"/>
              <a:gd name="connsiteY42" fmla="*/ 0 h 6857999"/>
              <a:gd name="connsiteX43" fmla="*/ 10920320 w 12191998"/>
              <a:gd name="connsiteY43" fmla="*/ 0 h 6857999"/>
              <a:gd name="connsiteX44" fmla="*/ 10615447 w 12191998"/>
              <a:gd name="connsiteY44" fmla="*/ 425669 h 6857999"/>
              <a:gd name="connsiteX45" fmla="*/ 11311761 w 12191998"/>
              <a:gd name="connsiteY45" fmla="*/ 1397876 h 6857999"/>
              <a:gd name="connsiteX46" fmla="*/ 12191998 w 12191998"/>
              <a:gd name="connsiteY46" fmla="*/ 1397876 h 6857999"/>
              <a:gd name="connsiteX47" fmla="*/ 12191998 w 12191998"/>
              <a:gd name="connsiteY47" fmla="*/ 1484586 h 6857999"/>
              <a:gd name="connsiteX48" fmla="*/ 11311761 w 12191998"/>
              <a:gd name="connsiteY48" fmla="*/ 1484586 h 6857999"/>
              <a:gd name="connsiteX49" fmla="*/ 10615447 w 12191998"/>
              <a:gd name="connsiteY49" fmla="*/ 2456793 h 6857999"/>
              <a:gd name="connsiteX50" fmla="*/ 11311761 w 12191998"/>
              <a:gd name="connsiteY50" fmla="*/ 3428999 h 6857999"/>
              <a:gd name="connsiteX51" fmla="*/ 12191998 w 12191998"/>
              <a:gd name="connsiteY51" fmla="*/ 3428999 h 6857999"/>
              <a:gd name="connsiteX52" fmla="*/ 12191998 w 12191998"/>
              <a:gd name="connsiteY52" fmla="*/ 3515710 h 6857999"/>
              <a:gd name="connsiteX53" fmla="*/ 11311761 w 12191998"/>
              <a:gd name="connsiteY53" fmla="*/ 3515710 h 6857999"/>
              <a:gd name="connsiteX54" fmla="*/ 10615447 w 12191998"/>
              <a:gd name="connsiteY54" fmla="*/ 4487916 h 6857999"/>
              <a:gd name="connsiteX55" fmla="*/ 11311761 w 12191998"/>
              <a:gd name="connsiteY55" fmla="*/ 5460123 h 6857999"/>
              <a:gd name="connsiteX56" fmla="*/ 12191998 w 12191998"/>
              <a:gd name="connsiteY56" fmla="*/ 5460123 h 6857999"/>
              <a:gd name="connsiteX57" fmla="*/ 12191998 w 12191998"/>
              <a:gd name="connsiteY57" fmla="*/ 5546833 h 6857999"/>
              <a:gd name="connsiteX58" fmla="*/ 11311761 w 12191998"/>
              <a:gd name="connsiteY58" fmla="*/ 5546833 h 6857999"/>
              <a:gd name="connsiteX59" fmla="*/ 10615447 w 12191998"/>
              <a:gd name="connsiteY59" fmla="*/ 6519040 h 6857999"/>
              <a:gd name="connsiteX60" fmla="*/ 10858216 w 12191998"/>
              <a:gd name="connsiteY60" fmla="*/ 6857999 h 6857999"/>
              <a:gd name="connsiteX61" fmla="*/ 10808288 w 12191998"/>
              <a:gd name="connsiteY61" fmla="*/ 6857999 h 6857999"/>
              <a:gd name="connsiteX62" fmla="*/ 10565519 w 12191998"/>
              <a:gd name="connsiteY62" fmla="*/ 6519040 h 6857999"/>
              <a:gd name="connsiteX63" fmla="*/ 9582809 w 12191998"/>
              <a:gd name="connsiteY63" fmla="*/ 6519040 h 6857999"/>
              <a:gd name="connsiteX64" fmla="*/ 9340040 w 12191998"/>
              <a:gd name="connsiteY64" fmla="*/ 6857999 h 6857999"/>
              <a:gd name="connsiteX65" fmla="*/ 9290112 w 12191998"/>
              <a:gd name="connsiteY65" fmla="*/ 6857999 h 6857999"/>
              <a:gd name="connsiteX66" fmla="*/ 9532881 w 12191998"/>
              <a:gd name="connsiteY66" fmla="*/ 6519040 h 6857999"/>
              <a:gd name="connsiteX67" fmla="*/ 8836567 w 12191998"/>
              <a:gd name="connsiteY67" fmla="*/ 5546833 h 6857999"/>
              <a:gd name="connsiteX68" fmla="*/ 7853857 w 12191998"/>
              <a:gd name="connsiteY68" fmla="*/ 5546833 h 6857999"/>
              <a:gd name="connsiteX69" fmla="*/ 7157543 w 12191998"/>
              <a:gd name="connsiteY69" fmla="*/ 6519040 h 6857999"/>
              <a:gd name="connsiteX70" fmla="*/ 7400312 w 12191998"/>
              <a:gd name="connsiteY70" fmla="*/ 6857999 h 6857999"/>
              <a:gd name="connsiteX71" fmla="*/ 0 w 12191998"/>
              <a:gd name="connsiteY7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2191998" h="6857999">
                <a:moveTo>
                  <a:pt x="9582809" y="4487916"/>
                </a:moveTo>
                <a:lnTo>
                  <a:pt x="8886495" y="5460123"/>
                </a:lnTo>
                <a:lnTo>
                  <a:pt x="9582809" y="6432330"/>
                </a:lnTo>
                <a:lnTo>
                  <a:pt x="10565519" y="6432330"/>
                </a:lnTo>
                <a:lnTo>
                  <a:pt x="11261833" y="5460123"/>
                </a:lnTo>
                <a:lnTo>
                  <a:pt x="10565519" y="4487916"/>
                </a:lnTo>
                <a:close/>
                <a:moveTo>
                  <a:pt x="6124905" y="4487916"/>
                </a:moveTo>
                <a:lnTo>
                  <a:pt x="5428592" y="5460123"/>
                </a:lnTo>
                <a:lnTo>
                  <a:pt x="6124905" y="6432330"/>
                </a:lnTo>
                <a:lnTo>
                  <a:pt x="7107615" y="6432330"/>
                </a:lnTo>
                <a:lnTo>
                  <a:pt x="7803929" y="5460123"/>
                </a:lnTo>
                <a:lnTo>
                  <a:pt x="7107615" y="4487916"/>
                </a:lnTo>
                <a:close/>
                <a:moveTo>
                  <a:pt x="7853857" y="3515709"/>
                </a:moveTo>
                <a:lnTo>
                  <a:pt x="7157543" y="4487916"/>
                </a:lnTo>
                <a:lnTo>
                  <a:pt x="7853857" y="5460123"/>
                </a:lnTo>
                <a:lnTo>
                  <a:pt x="8836567" y="5460123"/>
                </a:lnTo>
                <a:lnTo>
                  <a:pt x="9532881" y="4487916"/>
                </a:lnTo>
                <a:lnTo>
                  <a:pt x="8836567" y="3515709"/>
                </a:lnTo>
                <a:close/>
                <a:moveTo>
                  <a:pt x="9582809" y="2456792"/>
                </a:moveTo>
                <a:lnTo>
                  <a:pt x="8886495" y="3428999"/>
                </a:lnTo>
                <a:lnTo>
                  <a:pt x="9582809" y="4401206"/>
                </a:lnTo>
                <a:lnTo>
                  <a:pt x="10565519" y="4401206"/>
                </a:lnTo>
                <a:lnTo>
                  <a:pt x="11261833" y="3428999"/>
                </a:lnTo>
                <a:lnTo>
                  <a:pt x="10565519" y="2456792"/>
                </a:lnTo>
                <a:close/>
                <a:moveTo>
                  <a:pt x="6124905" y="2456792"/>
                </a:moveTo>
                <a:lnTo>
                  <a:pt x="5428592" y="3428999"/>
                </a:lnTo>
                <a:lnTo>
                  <a:pt x="6124905" y="4401206"/>
                </a:lnTo>
                <a:lnTo>
                  <a:pt x="7107615" y="4401206"/>
                </a:lnTo>
                <a:lnTo>
                  <a:pt x="7803929" y="3428999"/>
                </a:lnTo>
                <a:lnTo>
                  <a:pt x="7107615" y="2456792"/>
                </a:lnTo>
                <a:close/>
                <a:moveTo>
                  <a:pt x="7853857" y="1484585"/>
                </a:moveTo>
                <a:lnTo>
                  <a:pt x="7157543" y="2456792"/>
                </a:lnTo>
                <a:lnTo>
                  <a:pt x="7853857" y="3428999"/>
                </a:lnTo>
                <a:lnTo>
                  <a:pt x="8836567" y="3428999"/>
                </a:lnTo>
                <a:lnTo>
                  <a:pt x="9532881" y="2456792"/>
                </a:lnTo>
                <a:lnTo>
                  <a:pt x="8836567" y="1484585"/>
                </a:lnTo>
                <a:close/>
                <a:moveTo>
                  <a:pt x="9582809" y="425669"/>
                </a:moveTo>
                <a:lnTo>
                  <a:pt x="8886495" y="1397877"/>
                </a:lnTo>
                <a:lnTo>
                  <a:pt x="9582809" y="2370083"/>
                </a:lnTo>
                <a:lnTo>
                  <a:pt x="10565519" y="2370083"/>
                </a:lnTo>
                <a:lnTo>
                  <a:pt x="11261833" y="1397877"/>
                </a:lnTo>
                <a:lnTo>
                  <a:pt x="10565519" y="425669"/>
                </a:lnTo>
                <a:close/>
                <a:moveTo>
                  <a:pt x="0" y="0"/>
                </a:moveTo>
                <a:lnTo>
                  <a:pt x="10920320" y="0"/>
                </a:lnTo>
                <a:lnTo>
                  <a:pt x="10615447" y="425669"/>
                </a:lnTo>
                <a:lnTo>
                  <a:pt x="11311761" y="1397876"/>
                </a:lnTo>
                <a:lnTo>
                  <a:pt x="12191998" y="1397876"/>
                </a:lnTo>
                <a:lnTo>
                  <a:pt x="12191998" y="1484586"/>
                </a:lnTo>
                <a:lnTo>
                  <a:pt x="11311761" y="1484586"/>
                </a:lnTo>
                <a:lnTo>
                  <a:pt x="10615447" y="2456793"/>
                </a:lnTo>
                <a:lnTo>
                  <a:pt x="11311761" y="3428999"/>
                </a:lnTo>
                <a:lnTo>
                  <a:pt x="12191998" y="3428999"/>
                </a:lnTo>
                <a:lnTo>
                  <a:pt x="12191998" y="3515710"/>
                </a:lnTo>
                <a:lnTo>
                  <a:pt x="11311761" y="3515710"/>
                </a:lnTo>
                <a:lnTo>
                  <a:pt x="10615447" y="4487916"/>
                </a:lnTo>
                <a:lnTo>
                  <a:pt x="11311761" y="5460123"/>
                </a:lnTo>
                <a:lnTo>
                  <a:pt x="12191998" y="5460123"/>
                </a:lnTo>
                <a:lnTo>
                  <a:pt x="12191998" y="5546833"/>
                </a:lnTo>
                <a:lnTo>
                  <a:pt x="11311761" y="5546833"/>
                </a:lnTo>
                <a:lnTo>
                  <a:pt x="10615447" y="6519040"/>
                </a:lnTo>
                <a:lnTo>
                  <a:pt x="10858216" y="6857999"/>
                </a:lnTo>
                <a:lnTo>
                  <a:pt x="10808288" y="6857999"/>
                </a:lnTo>
                <a:lnTo>
                  <a:pt x="10565519" y="6519040"/>
                </a:lnTo>
                <a:lnTo>
                  <a:pt x="9582809" y="6519040"/>
                </a:lnTo>
                <a:lnTo>
                  <a:pt x="9340040" y="6857999"/>
                </a:lnTo>
                <a:lnTo>
                  <a:pt x="9290112" y="6857999"/>
                </a:lnTo>
                <a:lnTo>
                  <a:pt x="9532881" y="6519040"/>
                </a:lnTo>
                <a:lnTo>
                  <a:pt x="8836567" y="5546833"/>
                </a:lnTo>
                <a:lnTo>
                  <a:pt x="7853857" y="5546833"/>
                </a:lnTo>
                <a:lnTo>
                  <a:pt x="7157543" y="6519040"/>
                </a:lnTo>
                <a:lnTo>
                  <a:pt x="7400312" y="6857999"/>
                </a:lnTo>
                <a:lnTo>
                  <a:pt x="0" y="6857999"/>
                </a:lnTo>
                <a:close/>
              </a:path>
            </a:pathLst>
          </a:custGeom>
          <a:solidFill>
            <a:schemeClr val="accent2">
              <a:alpha val="74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49381" y="183311"/>
            <a:ext cx="6483927" cy="707886"/>
          </a:xfrm>
          <a:prstGeom prst="rect">
            <a:avLst/>
          </a:prstGeom>
          <a:noFill/>
        </p:spPr>
        <p:txBody>
          <a:bodyPr wrap="square" rtlCol="0">
            <a:spAutoFit/>
          </a:bodyPr>
          <a:lstStyle/>
          <a:p>
            <a:r>
              <a:rPr lang="en-US" sz="4000" dirty="0">
                <a:solidFill>
                  <a:schemeClr val="accent2">
                    <a:lumMod val="50000"/>
                  </a:schemeClr>
                </a:solidFill>
                <a:latin typeface="Arial Black" panose="020B0A04020102020204" pitchFamily="34" charset="0"/>
              </a:rPr>
              <a:t>CONCLUSION</a:t>
            </a:r>
          </a:p>
        </p:txBody>
      </p:sp>
      <p:sp>
        <p:nvSpPr>
          <p:cNvPr id="33" name="TextBox 32"/>
          <p:cNvSpPr txBox="1"/>
          <p:nvPr/>
        </p:nvSpPr>
        <p:spPr>
          <a:xfrm>
            <a:off x="249381" y="1074508"/>
            <a:ext cx="5095505" cy="6555641"/>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solidFill>
                  <a:srgbClr val="003300"/>
                </a:solidFill>
                <a:cs typeface="Arial" panose="020B0604020202020204" pitchFamily="34" charset="0"/>
              </a:rPr>
              <a:t>AyurSense provides a personalized Ayurvedic health guidance platform using AI.</a:t>
            </a:r>
          </a:p>
          <a:p>
            <a:pPr marL="342900" indent="-342900">
              <a:buFont typeface="Wingdings" panose="05000000000000000000" pitchFamily="2" charset="2"/>
              <a:buChar char="Ø"/>
            </a:pPr>
            <a:endParaRPr lang="en-US" sz="2000" b="1" dirty="0">
              <a:solidFill>
                <a:srgbClr val="003300"/>
              </a:solidFill>
              <a:latin typeface="+mj-lt"/>
              <a:cs typeface="Arial" panose="020B0604020202020204" pitchFamily="34" charset="0"/>
            </a:endParaRPr>
          </a:p>
          <a:p>
            <a:pPr marL="342900" indent="-342900">
              <a:buFont typeface="Wingdings" panose="05000000000000000000" pitchFamily="2" charset="2"/>
              <a:buChar char="Ø"/>
            </a:pPr>
            <a:r>
              <a:rPr lang="en-US" sz="2000" dirty="0">
                <a:solidFill>
                  <a:srgbClr val="003300"/>
                </a:solidFill>
                <a:cs typeface="Arial" panose="020B0604020202020204" pitchFamily="34" charset="0"/>
              </a:rPr>
              <a:t>It bridges the gap between traditional wisdom and modern digital solutions.</a:t>
            </a:r>
            <a:endParaRPr lang="en-US" sz="2000" dirty="0">
              <a:solidFill>
                <a:srgbClr val="003300"/>
              </a:solidFill>
              <a:latin typeface="+mj-lt"/>
              <a:cs typeface="Arial" panose="020B0604020202020204" pitchFamily="34" charset="0"/>
            </a:endParaRPr>
          </a:p>
          <a:p>
            <a:pPr marL="342900" indent="-342900">
              <a:buFont typeface="Wingdings" panose="05000000000000000000" pitchFamily="2" charset="2"/>
              <a:buChar char="Ø"/>
            </a:pPr>
            <a:endParaRPr lang="en-US" sz="2000" b="1" dirty="0">
              <a:solidFill>
                <a:srgbClr val="003300"/>
              </a:solidFill>
              <a:latin typeface="+mj-lt"/>
              <a:cs typeface="Arial" panose="020B0604020202020204" pitchFamily="34" charset="0"/>
            </a:endParaRPr>
          </a:p>
          <a:p>
            <a:pPr marL="342900" indent="-342900">
              <a:buFont typeface="Wingdings" panose="05000000000000000000" pitchFamily="2" charset="2"/>
              <a:buChar char="Ø"/>
            </a:pPr>
            <a:r>
              <a:rPr lang="en-US" sz="2000" dirty="0">
                <a:solidFill>
                  <a:srgbClr val="003300"/>
                </a:solidFill>
                <a:cs typeface="Arial" panose="020B0604020202020204" pitchFamily="34" charset="0"/>
              </a:rPr>
              <a:t>Helps users adopt natural, side-effect free remedies instead of over-dependence on medicines.</a:t>
            </a:r>
          </a:p>
          <a:p>
            <a:pPr marL="342900" indent="-342900">
              <a:buFont typeface="Wingdings" panose="05000000000000000000" pitchFamily="2" charset="2"/>
              <a:buChar char="Ø"/>
            </a:pPr>
            <a:endParaRPr lang="en-US" sz="2000" b="1" dirty="0">
              <a:solidFill>
                <a:srgbClr val="003300"/>
              </a:solidFill>
              <a:latin typeface="+mj-lt"/>
              <a:cs typeface="Arial" panose="020B0604020202020204" pitchFamily="34" charset="0"/>
            </a:endParaRPr>
          </a:p>
          <a:p>
            <a:pPr marL="342900" indent="-342900">
              <a:buFont typeface="Wingdings" panose="05000000000000000000" pitchFamily="2" charset="2"/>
              <a:buChar char="Ø"/>
            </a:pPr>
            <a:r>
              <a:rPr lang="en-US" sz="2000" dirty="0">
                <a:solidFill>
                  <a:srgbClr val="003300"/>
                </a:solidFill>
                <a:cs typeface="Arial" panose="020B0604020202020204" pitchFamily="34" charset="0"/>
              </a:rPr>
              <a:t>Ensures accessibility, awareness, and trust in Ayurveda through a simple web application.</a:t>
            </a:r>
          </a:p>
          <a:p>
            <a:pPr marL="342900" indent="-342900">
              <a:buFont typeface="Wingdings" panose="05000000000000000000" pitchFamily="2" charset="2"/>
              <a:buChar char="Ø"/>
            </a:pPr>
            <a:endParaRPr lang="en-US" sz="2000" b="1" dirty="0">
              <a:solidFill>
                <a:srgbClr val="003300"/>
              </a:solidFill>
              <a:latin typeface="+mj-lt"/>
              <a:cs typeface="Arial" panose="020B0604020202020204" pitchFamily="34" charset="0"/>
            </a:endParaRPr>
          </a:p>
          <a:p>
            <a:pPr marL="342900" indent="-342900">
              <a:buFont typeface="Wingdings" panose="05000000000000000000" pitchFamily="2" charset="2"/>
              <a:buChar char="Ø"/>
            </a:pPr>
            <a:r>
              <a:rPr lang="en-US" sz="2000" dirty="0">
                <a:solidFill>
                  <a:srgbClr val="003300"/>
                </a:solidFill>
                <a:cs typeface="Arial" panose="020B0604020202020204" pitchFamily="34" charset="0"/>
              </a:rPr>
              <a:t>Future enhancements can include mobile app integration, real-time chat with experts, and multilingual support.</a:t>
            </a:r>
            <a:br>
              <a:rPr lang="en-US" sz="2000" b="1" dirty="0">
                <a:solidFill>
                  <a:srgbClr val="003300"/>
                </a:solidFill>
                <a:latin typeface="+mj-lt"/>
                <a:cs typeface="Arial" panose="020B0604020202020204" pitchFamily="34" charset="0"/>
              </a:rPr>
            </a:br>
            <a:br>
              <a:rPr lang="en-US" sz="2000" b="1" dirty="0">
                <a:solidFill>
                  <a:srgbClr val="003300"/>
                </a:solidFill>
                <a:latin typeface="+mj-lt"/>
                <a:cs typeface="Arial" panose="020B0604020202020204" pitchFamily="34" charset="0"/>
              </a:rPr>
            </a:br>
            <a:br>
              <a:rPr lang="en-US" sz="2000" b="1" dirty="0">
                <a:solidFill>
                  <a:srgbClr val="003300"/>
                </a:solidFill>
                <a:latin typeface="+mj-lt"/>
                <a:cs typeface="Arial" panose="020B0604020202020204" pitchFamily="34" charset="0"/>
              </a:rPr>
            </a:br>
            <a:endParaRPr lang="en-US" sz="2000" b="1" dirty="0">
              <a:solidFill>
                <a:srgbClr val="003300"/>
              </a:solidFill>
              <a:latin typeface="+mj-lt"/>
              <a:cs typeface="Arial" panose="020B0604020202020204" pitchFamily="34" charset="0"/>
            </a:endParaRPr>
          </a:p>
        </p:txBody>
      </p:sp>
    </p:spTree>
    <p:extLst>
      <p:ext uri="{BB962C8B-B14F-4D97-AF65-F5344CB8AC3E}">
        <p14:creationId xmlns:p14="http://schemas.microsoft.com/office/powerpoint/2010/main" val="1311320500"/>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6">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87208" y="895711"/>
            <a:ext cx="12882225" cy="5493812"/>
          </a:xfrm>
          <a:prstGeom prst="rect">
            <a:avLst/>
          </a:prstGeom>
          <a:noFill/>
        </p:spPr>
        <p:txBody>
          <a:bodyPr wrap="square" rtlCol="0">
            <a:spAutoFit/>
          </a:bodyPr>
          <a:lstStyle/>
          <a:p>
            <a:pPr lvl="2">
              <a:lnSpc>
                <a:spcPct val="150000"/>
              </a:lnSpc>
            </a:pPr>
            <a:r>
              <a:rPr lang="en-US" b="1" dirty="0"/>
              <a:t>1.</a:t>
            </a:r>
            <a:r>
              <a:rPr lang="en-US" dirty="0"/>
              <a:t> Lad, Vasant. The Complete Book of Ayurvedic Home Remedies. Harmony Books, 2002.</a:t>
            </a:r>
            <a:br>
              <a:rPr lang="en-US" dirty="0"/>
            </a:br>
            <a:r>
              <a:rPr lang="en-US" b="1" dirty="0"/>
              <a:t>2.</a:t>
            </a:r>
            <a:r>
              <a:rPr lang="en-US" dirty="0"/>
              <a:t> Frawley, David. Ayurveda and the Mind: The Healing of Consciousness. Lotus Press, 1997.</a:t>
            </a:r>
            <a:br>
              <a:rPr lang="en-US" dirty="0"/>
            </a:br>
            <a:r>
              <a:rPr lang="en-US" b="1" dirty="0"/>
              <a:t>3.</a:t>
            </a:r>
            <a:r>
              <a:rPr lang="en-US" dirty="0"/>
              <a:t> Sharma, P. V. Charaka Samhita – English Translation of Ayurveda Classic. Chaukhamba Orientalia, 2014.</a:t>
            </a:r>
            <a:br>
              <a:rPr lang="en-US" dirty="0"/>
            </a:br>
            <a:r>
              <a:rPr lang="en-US" b="1" dirty="0"/>
              <a:t>4.</a:t>
            </a:r>
            <a:r>
              <a:rPr lang="en-US" dirty="0"/>
              <a:t> World Health Organization (WHO). Global Report on Traditional and Complementary Medicine 2019. WHO Press, 2019.</a:t>
            </a:r>
            <a:br>
              <a:rPr lang="en-US" dirty="0"/>
            </a:br>
            <a:r>
              <a:rPr lang="en-US" b="1" dirty="0"/>
              <a:t>5.</a:t>
            </a:r>
            <a:r>
              <a:rPr lang="en-US" dirty="0"/>
              <a:t> Ministry of AYUSH, Government of India. Ayush Systems – An Overview. </a:t>
            </a:r>
            <a:r>
              <a:rPr lang="en-US" dirty="0">
                <a:hlinkClick r:id="rId2"/>
              </a:rPr>
              <a:t>https://www.ayush.gov.in</a:t>
            </a:r>
            <a:br>
              <a:rPr lang="en-US" dirty="0"/>
            </a:br>
            <a:r>
              <a:rPr lang="en-US" b="1" dirty="0"/>
              <a:t>6.</a:t>
            </a:r>
            <a:r>
              <a:rPr lang="en-US" dirty="0"/>
              <a:t> Ministry of Health &amp; Family Welfare, Government of India. National Health Profile 2022. </a:t>
            </a:r>
            <a:r>
              <a:rPr lang="en-US" dirty="0">
                <a:hlinkClick r:id="rId3"/>
              </a:rPr>
              <a:t>https://www.cbhidghs.nic.in</a:t>
            </a:r>
            <a:br>
              <a:rPr lang="en-US" dirty="0"/>
            </a:br>
            <a:r>
              <a:rPr lang="en-US" b="1" dirty="0"/>
              <a:t>7.</a:t>
            </a:r>
            <a:r>
              <a:rPr lang="en-US" dirty="0"/>
              <a:t> Narayanasamy, A. (2015). "Ayurveda and Yoga: A Holistic Approach to Health." Journal of Traditional Medicine &amp; Clinical     Naturopathy, 4(2).</a:t>
            </a:r>
            <a:br>
              <a:rPr lang="en-US" dirty="0"/>
            </a:br>
            <a:r>
              <a:rPr lang="en-US" b="1" dirty="0"/>
              <a:t>8.</a:t>
            </a:r>
            <a:r>
              <a:rPr lang="en-US" dirty="0"/>
              <a:t> Joshi, R., &amp; Dwivedi, R. (2018). "Integrating Ayurveda with Modern Digital Platforms for Lifestyle Disease Management." International Journal of Health Sciences and Research, 8(6), 221–227.</a:t>
            </a:r>
            <a:br>
              <a:rPr lang="en-US" dirty="0"/>
            </a:br>
            <a:r>
              <a:rPr lang="en-US" b="1" dirty="0"/>
              <a:t>9.</a:t>
            </a:r>
            <a:r>
              <a:rPr lang="en-US" dirty="0"/>
              <a:t> Google Scholar Database – Research on “AI in Ayurveda Recommendation Systems”. </a:t>
            </a:r>
            <a:r>
              <a:rPr lang="en-US" dirty="0">
                <a:hlinkClick r:id="rId4"/>
              </a:rPr>
              <a:t>https://scholar.google.com</a:t>
            </a:r>
            <a:br>
              <a:rPr lang="en-US" dirty="0"/>
            </a:br>
            <a:r>
              <a:rPr lang="en-US" b="1" dirty="0"/>
              <a:t>10.</a:t>
            </a:r>
            <a:r>
              <a:rPr lang="en-US" dirty="0"/>
              <a:t> Indian Council of Medical Research (ICMR). Lifestyle Diseases Statistics Report 2021. </a:t>
            </a:r>
            <a:r>
              <a:rPr lang="en-US" dirty="0">
                <a:hlinkClick r:id="rId5"/>
              </a:rPr>
              <a:t>https://www.icmr.gov.in</a:t>
            </a:r>
            <a:br>
              <a:rPr lang="en-US" dirty="0"/>
            </a:br>
            <a:r>
              <a:rPr lang="en-US" b="1" dirty="0"/>
              <a:t>11.</a:t>
            </a:r>
            <a:r>
              <a:rPr lang="en-US" dirty="0"/>
              <a:t> Ministry of Electronics &amp; Information Technology (MeitY). Digital India Initiative. https://www.digitalindia.gov.in</a:t>
            </a:r>
          </a:p>
        </p:txBody>
      </p:sp>
      <p:sp>
        <p:nvSpPr>
          <p:cNvPr id="5" name="TextBox 4"/>
          <p:cNvSpPr txBox="1"/>
          <p:nvPr/>
        </p:nvSpPr>
        <p:spPr>
          <a:xfrm>
            <a:off x="3034145" y="124690"/>
            <a:ext cx="6123709" cy="646331"/>
          </a:xfrm>
          <a:prstGeom prst="rect">
            <a:avLst/>
          </a:prstGeom>
          <a:noFill/>
        </p:spPr>
        <p:txBody>
          <a:bodyPr wrap="square" rtlCol="0">
            <a:spAutoFit/>
          </a:bodyPr>
          <a:lstStyle/>
          <a:p>
            <a:pPr algn="ctr"/>
            <a:r>
              <a:rPr lang="en-US" sz="3600" dirty="0">
                <a:latin typeface="Arial Black" panose="020B0A04020102020204" pitchFamily="34" charset="0"/>
              </a:rPr>
              <a:t>REFERENCES</a:t>
            </a:r>
          </a:p>
        </p:txBody>
      </p:sp>
    </p:spTree>
    <p:extLst>
      <p:ext uri="{BB962C8B-B14F-4D97-AF65-F5344CB8AC3E}">
        <p14:creationId xmlns:p14="http://schemas.microsoft.com/office/powerpoint/2010/main" val="1912491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246" y="0"/>
            <a:ext cx="6767834" cy="377734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272143"/>
            <a:ext cx="5486400" cy="6260274"/>
          </a:xfrm>
          <a:prstGeom prst="rect">
            <a:avLst/>
          </a:prstGeom>
        </p:spPr>
      </p:pic>
      <p:sp>
        <p:nvSpPr>
          <p:cNvPr id="15" name="Freeform 14"/>
          <p:cNvSpPr/>
          <p:nvPr/>
        </p:nvSpPr>
        <p:spPr>
          <a:xfrm>
            <a:off x="0" y="-64326"/>
            <a:ext cx="12192000" cy="6922326"/>
          </a:xfrm>
          <a:custGeom>
            <a:avLst/>
            <a:gdLst/>
            <a:ahLst/>
            <a:cxnLst/>
            <a:rect l="l" t="t" r="r" b="b"/>
            <a:pathLst>
              <a:path w="12192000" h="6858000">
                <a:moveTo>
                  <a:pt x="4770541" y="2933524"/>
                </a:moveTo>
                <a:cubicBezTo>
                  <a:pt x="4838378" y="2933524"/>
                  <a:pt x="4892103" y="2956175"/>
                  <a:pt x="4931714" y="3001480"/>
                </a:cubicBezTo>
                <a:cubicBezTo>
                  <a:pt x="4971326" y="3046784"/>
                  <a:pt x="4991132" y="3118535"/>
                  <a:pt x="4991132" y="3216734"/>
                </a:cubicBezTo>
                <a:cubicBezTo>
                  <a:pt x="4991132" y="3333434"/>
                  <a:pt x="4972156" y="3414318"/>
                  <a:pt x="4934205" y="3459384"/>
                </a:cubicBezTo>
                <a:cubicBezTo>
                  <a:pt x="4896254" y="3504451"/>
                  <a:pt x="4842648" y="3526985"/>
                  <a:pt x="4773387" y="3526985"/>
                </a:cubicBezTo>
                <a:cubicBezTo>
                  <a:pt x="4706024" y="3526985"/>
                  <a:pt x="4652773" y="3503977"/>
                  <a:pt x="4613637" y="3457961"/>
                </a:cubicBezTo>
                <a:cubicBezTo>
                  <a:pt x="4574499" y="3411945"/>
                  <a:pt x="4554930" y="3336281"/>
                  <a:pt x="4554930" y="3230966"/>
                </a:cubicBezTo>
                <a:cubicBezTo>
                  <a:pt x="4554930" y="3124702"/>
                  <a:pt x="4574618" y="3048563"/>
                  <a:pt x="4613992" y="3002547"/>
                </a:cubicBezTo>
                <a:cubicBezTo>
                  <a:pt x="4653366" y="2956531"/>
                  <a:pt x="4705550" y="2933524"/>
                  <a:pt x="4770541" y="2933524"/>
                </a:cubicBezTo>
                <a:close/>
                <a:moveTo>
                  <a:pt x="5483529" y="2707240"/>
                </a:moveTo>
                <a:lnTo>
                  <a:pt x="5483529" y="3328753"/>
                </a:lnTo>
                <a:cubicBezTo>
                  <a:pt x="5483529" y="3379950"/>
                  <a:pt x="5493491" y="3438733"/>
                  <a:pt x="5513416" y="3505103"/>
                </a:cubicBezTo>
                <a:cubicBezTo>
                  <a:pt x="5525750" y="3546346"/>
                  <a:pt x="5548640" y="3586404"/>
                  <a:pt x="5582084" y="3625278"/>
                </a:cubicBezTo>
                <a:cubicBezTo>
                  <a:pt x="5615528" y="3664152"/>
                  <a:pt x="5652412" y="3694137"/>
                  <a:pt x="5692735" y="3715232"/>
                </a:cubicBezTo>
                <a:cubicBezTo>
                  <a:pt x="5733058" y="3736328"/>
                  <a:pt x="5783225" y="3750432"/>
                  <a:pt x="5843236" y="3757544"/>
                </a:cubicBezTo>
                <a:cubicBezTo>
                  <a:pt x="5903246" y="3764656"/>
                  <a:pt x="5958631" y="3768212"/>
                  <a:pt x="6009390" y="3768212"/>
                </a:cubicBezTo>
                <a:cubicBezTo>
                  <a:pt x="6097152" y="3768212"/>
                  <a:pt x="6172343" y="3756597"/>
                  <a:pt x="6234962" y="3733366"/>
                </a:cubicBezTo>
                <a:cubicBezTo>
                  <a:pt x="6280029" y="3716778"/>
                  <a:pt x="6323080" y="3687979"/>
                  <a:pt x="6364115" y="3646970"/>
                </a:cubicBezTo>
                <a:cubicBezTo>
                  <a:pt x="6405150" y="3605961"/>
                  <a:pt x="6435274" y="3558079"/>
                  <a:pt x="6454486" y="3503325"/>
                </a:cubicBezTo>
                <a:cubicBezTo>
                  <a:pt x="6473699" y="3448570"/>
                  <a:pt x="6483305" y="3390380"/>
                  <a:pt x="6483305" y="3328753"/>
                </a:cubicBezTo>
                <a:lnTo>
                  <a:pt x="6483305" y="2707240"/>
                </a:lnTo>
                <a:lnTo>
                  <a:pt x="6161669" y="2707240"/>
                </a:lnTo>
                <a:lnTo>
                  <a:pt x="6161669" y="3343552"/>
                </a:lnTo>
                <a:cubicBezTo>
                  <a:pt x="6161669" y="3401375"/>
                  <a:pt x="6145896" y="3446047"/>
                  <a:pt x="6114349" y="3477568"/>
                </a:cubicBezTo>
                <a:cubicBezTo>
                  <a:pt x="6082803" y="3509089"/>
                  <a:pt x="6039277" y="3524850"/>
                  <a:pt x="5983773" y="3524850"/>
                </a:cubicBezTo>
                <a:cubicBezTo>
                  <a:pt x="5927795" y="3524850"/>
                  <a:pt x="5884033" y="3508854"/>
                  <a:pt x="5852486" y="3476862"/>
                </a:cubicBezTo>
                <a:cubicBezTo>
                  <a:pt x="5820939" y="3444871"/>
                  <a:pt x="5805165" y="3400434"/>
                  <a:pt x="5805165" y="3343552"/>
                </a:cubicBezTo>
                <a:lnTo>
                  <a:pt x="5805165" y="2707240"/>
                </a:lnTo>
                <a:close/>
                <a:moveTo>
                  <a:pt x="3120079" y="2707240"/>
                </a:moveTo>
                <a:lnTo>
                  <a:pt x="3526393" y="3313509"/>
                </a:lnTo>
                <a:lnTo>
                  <a:pt x="3526393" y="3750422"/>
                </a:lnTo>
                <a:lnTo>
                  <a:pt x="3849453" y="3750422"/>
                </a:lnTo>
                <a:lnTo>
                  <a:pt x="3849453" y="3313509"/>
                </a:lnTo>
                <a:lnTo>
                  <a:pt x="4255056" y="2707240"/>
                </a:lnTo>
                <a:lnTo>
                  <a:pt x="3898919" y="2707240"/>
                </a:lnTo>
                <a:lnTo>
                  <a:pt x="3688312" y="3059162"/>
                </a:lnTo>
                <a:lnTo>
                  <a:pt x="3478139" y="2707240"/>
                </a:lnTo>
                <a:close/>
                <a:moveTo>
                  <a:pt x="4771252" y="2689450"/>
                </a:moveTo>
                <a:cubicBezTo>
                  <a:pt x="4601896" y="2689450"/>
                  <a:pt x="4469777" y="2736889"/>
                  <a:pt x="4374899" y="2831767"/>
                </a:cubicBezTo>
                <a:cubicBezTo>
                  <a:pt x="4280022" y="2926645"/>
                  <a:pt x="4232583" y="3059236"/>
                  <a:pt x="4232583" y="3229542"/>
                </a:cubicBezTo>
                <a:cubicBezTo>
                  <a:pt x="4232583" y="3351460"/>
                  <a:pt x="4256539" y="3452980"/>
                  <a:pt x="4304453" y="3534101"/>
                </a:cubicBezTo>
                <a:cubicBezTo>
                  <a:pt x="4352366" y="3615221"/>
                  <a:pt x="4414868" y="3674520"/>
                  <a:pt x="4491955" y="3711997"/>
                </a:cubicBezTo>
                <a:cubicBezTo>
                  <a:pt x="4569044" y="3749473"/>
                  <a:pt x="4666412" y="3768212"/>
                  <a:pt x="4784061" y="3768212"/>
                </a:cubicBezTo>
                <a:cubicBezTo>
                  <a:pt x="4899812" y="3768212"/>
                  <a:pt x="4996469" y="3746509"/>
                  <a:pt x="5074031" y="3703102"/>
                </a:cubicBezTo>
                <a:cubicBezTo>
                  <a:pt x="5151595" y="3659695"/>
                  <a:pt x="5210893" y="3598973"/>
                  <a:pt x="5251927" y="3520936"/>
                </a:cubicBezTo>
                <a:cubicBezTo>
                  <a:pt x="5292962" y="3442899"/>
                  <a:pt x="5313480" y="3342922"/>
                  <a:pt x="5313480" y="3221004"/>
                </a:cubicBezTo>
                <a:cubicBezTo>
                  <a:pt x="5313480" y="3053069"/>
                  <a:pt x="5266515" y="2922494"/>
                  <a:pt x="5172586" y="2829276"/>
                </a:cubicBezTo>
                <a:cubicBezTo>
                  <a:pt x="5078657" y="2736059"/>
                  <a:pt x="4944879" y="2689450"/>
                  <a:pt x="4771252" y="2689450"/>
                </a:cubicBezTo>
                <a:close/>
                <a:moveTo>
                  <a:pt x="3598997" y="1115593"/>
                </a:moveTo>
                <a:lnTo>
                  <a:pt x="3714140" y="1490598"/>
                </a:lnTo>
                <a:lnTo>
                  <a:pt x="3485054" y="1490598"/>
                </a:lnTo>
                <a:close/>
                <a:moveTo>
                  <a:pt x="5484242" y="845191"/>
                </a:moveTo>
                <a:lnTo>
                  <a:pt x="5484242" y="1888374"/>
                </a:lnTo>
                <a:lnTo>
                  <a:pt x="5806590" y="1888374"/>
                </a:lnTo>
                <a:lnTo>
                  <a:pt x="5806590" y="1633816"/>
                </a:lnTo>
                <a:lnTo>
                  <a:pt x="5973134" y="1459367"/>
                </a:lnTo>
                <a:lnTo>
                  <a:pt x="6193080" y="1888374"/>
                </a:lnTo>
                <a:lnTo>
                  <a:pt x="6590044" y="1888374"/>
                </a:lnTo>
                <a:lnTo>
                  <a:pt x="6192290" y="1238942"/>
                </a:lnTo>
                <a:lnTo>
                  <a:pt x="6572966" y="845191"/>
                </a:lnTo>
                <a:lnTo>
                  <a:pt x="6144248" y="845191"/>
                </a:lnTo>
                <a:lnTo>
                  <a:pt x="5806590" y="1239409"/>
                </a:lnTo>
                <a:lnTo>
                  <a:pt x="5806590" y="845191"/>
                </a:lnTo>
                <a:close/>
                <a:moveTo>
                  <a:pt x="4275279" y="845191"/>
                </a:moveTo>
                <a:lnTo>
                  <a:pt x="4275279" y="1888374"/>
                </a:lnTo>
                <a:lnTo>
                  <a:pt x="4578414" y="1888374"/>
                </a:lnTo>
                <a:lnTo>
                  <a:pt x="4578414" y="1315593"/>
                </a:lnTo>
                <a:lnTo>
                  <a:pt x="4969074" y="1888374"/>
                </a:lnTo>
                <a:lnTo>
                  <a:pt x="5272920" y="1888374"/>
                </a:lnTo>
                <a:lnTo>
                  <a:pt x="5272920" y="845191"/>
                </a:lnTo>
                <a:lnTo>
                  <a:pt x="4969074" y="845191"/>
                </a:lnTo>
                <a:lnTo>
                  <a:pt x="4969074" y="1422331"/>
                </a:lnTo>
                <a:lnTo>
                  <a:pt x="4576279" y="845191"/>
                </a:lnTo>
                <a:close/>
                <a:moveTo>
                  <a:pt x="3427149" y="845191"/>
                </a:moveTo>
                <a:lnTo>
                  <a:pt x="3035066" y="1888374"/>
                </a:lnTo>
                <a:lnTo>
                  <a:pt x="3364196" y="1888374"/>
                </a:lnTo>
                <a:lnTo>
                  <a:pt x="3415041" y="1716171"/>
                </a:lnTo>
                <a:lnTo>
                  <a:pt x="3781007" y="1716171"/>
                </a:lnTo>
                <a:lnTo>
                  <a:pt x="3833197" y="1888374"/>
                </a:lnTo>
                <a:lnTo>
                  <a:pt x="4170755" y="1888374"/>
                </a:lnTo>
                <a:lnTo>
                  <a:pt x="3778761" y="845191"/>
                </a:lnTo>
                <a:close/>
                <a:moveTo>
                  <a:pt x="1931417" y="845191"/>
                </a:moveTo>
                <a:lnTo>
                  <a:pt x="1931417" y="1888374"/>
                </a:lnTo>
                <a:lnTo>
                  <a:pt x="2253765" y="1888374"/>
                </a:lnTo>
                <a:lnTo>
                  <a:pt x="2253765" y="1466405"/>
                </a:lnTo>
                <a:lnTo>
                  <a:pt x="2605999" y="1466405"/>
                </a:lnTo>
                <a:lnTo>
                  <a:pt x="2605999" y="1888374"/>
                </a:lnTo>
                <a:lnTo>
                  <a:pt x="2929770" y="1888374"/>
                </a:lnTo>
                <a:lnTo>
                  <a:pt x="2929770" y="845191"/>
                </a:lnTo>
                <a:lnTo>
                  <a:pt x="2605999" y="845191"/>
                </a:lnTo>
                <a:lnTo>
                  <a:pt x="2605999" y="1210234"/>
                </a:lnTo>
                <a:lnTo>
                  <a:pt x="2253765" y="1210234"/>
                </a:lnTo>
                <a:lnTo>
                  <a:pt x="2253765" y="845191"/>
                </a:lnTo>
                <a:close/>
                <a:moveTo>
                  <a:pt x="808951" y="845191"/>
                </a:moveTo>
                <a:lnTo>
                  <a:pt x="808951" y="1102785"/>
                </a:lnTo>
                <a:lnTo>
                  <a:pt x="1137703" y="1102785"/>
                </a:lnTo>
                <a:lnTo>
                  <a:pt x="1137703" y="1888374"/>
                </a:lnTo>
                <a:lnTo>
                  <a:pt x="1460051" y="1888374"/>
                </a:lnTo>
                <a:lnTo>
                  <a:pt x="1460051" y="1102785"/>
                </a:lnTo>
                <a:lnTo>
                  <a:pt x="1788803" y="1102785"/>
                </a:lnTo>
                <a:lnTo>
                  <a:pt x="1788803" y="845191"/>
                </a:lnTo>
                <a:close/>
                <a:moveTo>
                  <a:pt x="0" y="0"/>
                </a:moveTo>
                <a:lnTo>
                  <a:pt x="6705600" y="0"/>
                </a:lnTo>
                <a:lnTo>
                  <a:pt x="6747164" y="0"/>
                </a:lnTo>
                <a:lnTo>
                  <a:pt x="12192000" y="0"/>
                </a:lnTo>
                <a:lnTo>
                  <a:pt x="12192000" y="360217"/>
                </a:lnTo>
                <a:lnTo>
                  <a:pt x="6747164" y="360217"/>
                </a:lnTo>
                <a:lnTo>
                  <a:pt x="6747164" y="6480466"/>
                </a:lnTo>
                <a:lnTo>
                  <a:pt x="12192000" y="6480466"/>
                </a:lnTo>
                <a:lnTo>
                  <a:pt x="12192000" y="6840683"/>
                </a:lnTo>
                <a:lnTo>
                  <a:pt x="6747164" y="6840683"/>
                </a:lnTo>
                <a:lnTo>
                  <a:pt x="6747164"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6822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913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321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917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936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852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29" y="-29433"/>
            <a:ext cx="1221791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6035680" y="2620831"/>
            <a:ext cx="12889" cy="11074"/>
          </a:xfrm>
          <a:custGeom>
            <a:avLst/>
            <a:gdLst>
              <a:gd name="connsiteX0" fmla="*/ 0 w 12889"/>
              <a:gd name="connsiteY0" fmla="*/ 0 h 11074"/>
              <a:gd name="connsiteX1" fmla="*/ 12889 w 12889"/>
              <a:gd name="connsiteY1" fmla="*/ 11074 h 11074"/>
              <a:gd name="connsiteX2" fmla="*/ 7908 w 12889"/>
              <a:gd name="connsiteY2" fmla="*/ 7537 h 11074"/>
              <a:gd name="connsiteX3" fmla="*/ 4885 w 12889"/>
              <a:gd name="connsiteY3" fmla="*/ 4896 h 11074"/>
              <a:gd name="connsiteX4" fmla="*/ 0 w 12889"/>
              <a:gd name="connsiteY4" fmla="*/ 0 h 11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9" h="11074">
                <a:moveTo>
                  <a:pt x="0" y="0"/>
                </a:moveTo>
                <a:lnTo>
                  <a:pt x="12889" y="11074"/>
                </a:lnTo>
                <a:lnTo>
                  <a:pt x="7908" y="7537"/>
                </a:lnTo>
                <a:lnTo>
                  <a:pt x="4885" y="4896"/>
                </a:lnTo>
                <a:lnTo>
                  <a:pt x="0" y="0"/>
                </a:lnTo>
                <a:close/>
              </a:path>
            </a:pathLst>
          </a:cu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6048569" y="2631905"/>
            <a:ext cx="43043" cy="30602"/>
          </a:xfrm>
          <a:custGeom>
            <a:avLst/>
            <a:gdLst>
              <a:gd name="connsiteX0" fmla="*/ 0 w 43043"/>
              <a:gd name="connsiteY0" fmla="*/ 0 h 30602"/>
              <a:gd name="connsiteX1" fmla="*/ 11548 w 43043"/>
              <a:gd name="connsiteY1" fmla="*/ 8201 h 30602"/>
              <a:gd name="connsiteX2" fmla="*/ 12519 w 43043"/>
              <a:gd name="connsiteY2" fmla="*/ 9044 h 30602"/>
              <a:gd name="connsiteX3" fmla="*/ 43043 w 43043"/>
              <a:gd name="connsiteY3" fmla="*/ 30586 h 30602"/>
              <a:gd name="connsiteX4" fmla="*/ 43021 w 43043"/>
              <a:gd name="connsiteY4" fmla="*/ 30602 h 30602"/>
              <a:gd name="connsiteX5" fmla="*/ 3419 w 43043"/>
              <a:gd name="connsiteY5" fmla="*/ 2938 h 30602"/>
              <a:gd name="connsiteX6" fmla="*/ 0 w 43043"/>
              <a:gd name="connsiteY6" fmla="*/ 0 h 3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43" h="30602">
                <a:moveTo>
                  <a:pt x="0" y="0"/>
                </a:moveTo>
                <a:lnTo>
                  <a:pt x="11548" y="8201"/>
                </a:lnTo>
                <a:lnTo>
                  <a:pt x="12519" y="9044"/>
                </a:lnTo>
                <a:lnTo>
                  <a:pt x="43043" y="30586"/>
                </a:lnTo>
                <a:lnTo>
                  <a:pt x="43021" y="30602"/>
                </a:lnTo>
                <a:lnTo>
                  <a:pt x="3419" y="2938"/>
                </a:lnTo>
                <a:lnTo>
                  <a:pt x="0" y="0"/>
                </a:lnTo>
                <a:close/>
              </a:path>
            </a:pathLst>
          </a:cu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6096000" y="2640106"/>
            <a:ext cx="35884" cy="25482"/>
          </a:xfrm>
          <a:custGeom>
            <a:avLst/>
            <a:gdLst>
              <a:gd name="connsiteX0" fmla="*/ 35884 w 35884"/>
              <a:gd name="connsiteY0" fmla="*/ 0 h 25482"/>
              <a:gd name="connsiteX1" fmla="*/ 34912 w 35884"/>
              <a:gd name="connsiteY1" fmla="*/ 843 h 25482"/>
              <a:gd name="connsiteX2" fmla="*/ 0 w 35884"/>
              <a:gd name="connsiteY2" fmla="*/ 25482 h 25482"/>
              <a:gd name="connsiteX3" fmla="*/ 35884 w 35884"/>
              <a:gd name="connsiteY3" fmla="*/ 0 h 25482"/>
            </a:gdLst>
            <a:ahLst/>
            <a:cxnLst>
              <a:cxn ang="0">
                <a:pos x="connsiteX0" y="connsiteY0"/>
              </a:cxn>
              <a:cxn ang="0">
                <a:pos x="connsiteX1" y="connsiteY1"/>
              </a:cxn>
              <a:cxn ang="0">
                <a:pos x="connsiteX2" y="connsiteY2"/>
              </a:cxn>
              <a:cxn ang="0">
                <a:pos x="connsiteX3" y="connsiteY3"/>
              </a:cxn>
            </a:cxnLst>
            <a:rect l="l" t="t" r="r" b="b"/>
            <a:pathLst>
              <a:path w="35884" h="25482">
                <a:moveTo>
                  <a:pt x="35884" y="0"/>
                </a:moveTo>
                <a:lnTo>
                  <a:pt x="34912" y="843"/>
                </a:lnTo>
                <a:lnTo>
                  <a:pt x="0" y="25482"/>
                </a:lnTo>
                <a:lnTo>
                  <a:pt x="35884" y="0"/>
                </a:lnTo>
                <a:close/>
              </a:path>
            </a:pathLst>
          </a:cu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6091612" y="2662482"/>
            <a:ext cx="4388" cy="3107"/>
          </a:xfrm>
          <a:custGeom>
            <a:avLst/>
            <a:gdLst>
              <a:gd name="connsiteX0" fmla="*/ 13 w 4388"/>
              <a:gd name="connsiteY0" fmla="*/ 0 h 3107"/>
              <a:gd name="connsiteX1" fmla="*/ 4388 w 4388"/>
              <a:gd name="connsiteY1" fmla="*/ 3107 h 3107"/>
              <a:gd name="connsiteX2" fmla="*/ 0 w 4388"/>
              <a:gd name="connsiteY2" fmla="*/ 10 h 3107"/>
              <a:gd name="connsiteX3" fmla="*/ 13 w 4388"/>
              <a:gd name="connsiteY3" fmla="*/ 0 h 3107"/>
            </a:gdLst>
            <a:ahLst/>
            <a:cxnLst>
              <a:cxn ang="0">
                <a:pos x="connsiteX0" y="connsiteY0"/>
              </a:cxn>
              <a:cxn ang="0">
                <a:pos x="connsiteX1" y="connsiteY1"/>
              </a:cxn>
              <a:cxn ang="0">
                <a:pos x="connsiteX2" y="connsiteY2"/>
              </a:cxn>
              <a:cxn ang="0">
                <a:pos x="connsiteX3" y="connsiteY3"/>
              </a:cxn>
            </a:cxnLst>
            <a:rect l="l" t="t" r="r" b="b"/>
            <a:pathLst>
              <a:path w="4388" h="3107">
                <a:moveTo>
                  <a:pt x="13" y="0"/>
                </a:moveTo>
                <a:lnTo>
                  <a:pt x="4388" y="3107"/>
                </a:lnTo>
                <a:lnTo>
                  <a:pt x="0" y="10"/>
                </a:lnTo>
                <a:lnTo>
                  <a:pt x="13" y="0"/>
                </a:lnTo>
                <a:close/>
              </a:path>
            </a:pathLst>
          </a:cu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6200418" y="2559157"/>
            <a:ext cx="27228" cy="23784"/>
          </a:xfrm>
          <a:custGeom>
            <a:avLst/>
            <a:gdLst>
              <a:gd name="connsiteX0" fmla="*/ 27228 w 27228"/>
              <a:gd name="connsiteY0" fmla="*/ 0 h 23784"/>
              <a:gd name="connsiteX1" fmla="*/ 25345 w 27228"/>
              <a:gd name="connsiteY1" fmla="*/ 2006 h 23784"/>
              <a:gd name="connsiteX2" fmla="*/ 0 w 27228"/>
              <a:gd name="connsiteY2" fmla="*/ 23784 h 23784"/>
              <a:gd name="connsiteX3" fmla="*/ 27228 w 27228"/>
              <a:gd name="connsiteY3" fmla="*/ 0 h 23784"/>
            </a:gdLst>
            <a:ahLst/>
            <a:cxnLst>
              <a:cxn ang="0">
                <a:pos x="connsiteX0" y="connsiteY0"/>
              </a:cxn>
              <a:cxn ang="0">
                <a:pos x="connsiteX1" y="connsiteY1"/>
              </a:cxn>
              <a:cxn ang="0">
                <a:pos x="connsiteX2" y="connsiteY2"/>
              </a:cxn>
              <a:cxn ang="0">
                <a:pos x="connsiteX3" y="connsiteY3"/>
              </a:cxn>
            </a:cxnLst>
            <a:rect l="l" t="t" r="r" b="b"/>
            <a:pathLst>
              <a:path w="27228" h="23784">
                <a:moveTo>
                  <a:pt x="27228" y="0"/>
                </a:moveTo>
                <a:lnTo>
                  <a:pt x="25345" y="2006"/>
                </a:lnTo>
                <a:lnTo>
                  <a:pt x="0" y="23784"/>
                </a:lnTo>
                <a:lnTo>
                  <a:pt x="27228" y="0"/>
                </a:lnTo>
                <a:close/>
              </a:path>
            </a:pathLst>
          </a:cu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5964360" y="2559162"/>
            <a:ext cx="27163" cy="23726"/>
          </a:xfrm>
          <a:custGeom>
            <a:avLst/>
            <a:gdLst>
              <a:gd name="connsiteX0" fmla="*/ 0 w 27163"/>
              <a:gd name="connsiteY0" fmla="*/ 0 h 23726"/>
              <a:gd name="connsiteX1" fmla="*/ 27163 w 27163"/>
              <a:gd name="connsiteY1" fmla="*/ 23726 h 23726"/>
              <a:gd name="connsiteX2" fmla="*/ 1878 w 27163"/>
              <a:gd name="connsiteY2" fmla="*/ 2001 h 23726"/>
              <a:gd name="connsiteX3" fmla="*/ 0 w 27163"/>
              <a:gd name="connsiteY3" fmla="*/ 0 h 23726"/>
            </a:gdLst>
            <a:ahLst/>
            <a:cxnLst>
              <a:cxn ang="0">
                <a:pos x="connsiteX0" y="connsiteY0"/>
              </a:cxn>
              <a:cxn ang="0">
                <a:pos x="connsiteX1" y="connsiteY1"/>
              </a:cxn>
              <a:cxn ang="0">
                <a:pos x="connsiteX2" y="connsiteY2"/>
              </a:cxn>
              <a:cxn ang="0">
                <a:pos x="connsiteX3" y="connsiteY3"/>
              </a:cxn>
            </a:cxnLst>
            <a:rect l="l" t="t" r="r" b="b"/>
            <a:pathLst>
              <a:path w="27163" h="23726">
                <a:moveTo>
                  <a:pt x="0" y="0"/>
                </a:moveTo>
                <a:lnTo>
                  <a:pt x="27163" y="23726"/>
                </a:lnTo>
                <a:lnTo>
                  <a:pt x="1878" y="2001"/>
                </a:lnTo>
                <a:lnTo>
                  <a:pt x="0" y="0"/>
                </a:lnTo>
                <a:close/>
              </a:path>
            </a:pathLst>
          </a:cu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991523" y="2582889"/>
            <a:ext cx="49042" cy="42839"/>
          </a:xfrm>
          <a:custGeom>
            <a:avLst/>
            <a:gdLst>
              <a:gd name="connsiteX0" fmla="*/ 0 w 49042"/>
              <a:gd name="connsiteY0" fmla="*/ 0 h 42839"/>
              <a:gd name="connsiteX1" fmla="*/ 44157 w 49042"/>
              <a:gd name="connsiteY1" fmla="*/ 37943 h 42839"/>
              <a:gd name="connsiteX2" fmla="*/ 49042 w 49042"/>
              <a:gd name="connsiteY2" fmla="*/ 42839 h 42839"/>
              <a:gd name="connsiteX3" fmla="*/ 0 w 49042"/>
              <a:gd name="connsiteY3" fmla="*/ 0 h 42839"/>
            </a:gdLst>
            <a:ahLst/>
            <a:cxnLst>
              <a:cxn ang="0">
                <a:pos x="connsiteX0" y="connsiteY0"/>
              </a:cxn>
              <a:cxn ang="0">
                <a:pos x="connsiteX1" y="connsiteY1"/>
              </a:cxn>
              <a:cxn ang="0">
                <a:pos x="connsiteX2" y="connsiteY2"/>
              </a:cxn>
              <a:cxn ang="0">
                <a:pos x="connsiteX3" y="connsiteY3"/>
              </a:cxn>
            </a:cxnLst>
            <a:rect l="l" t="t" r="r" b="b"/>
            <a:pathLst>
              <a:path w="49042" h="42839">
                <a:moveTo>
                  <a:pt x="0" y="0"/>
                </a:moveTo>
                <a:lnTo>
                  <a:pt x="44157" y="37943"/>
                </a:lnTo>
                <a:lnTo>
                  <a:pt x="49042" y="42839"/>
                </a:lnTo>
                <a:lnTo>
                  <a:pt x="0" y="0"/>
                </a:lnTo>
                <a:close/>
              </a:path>
            </a:pathLst>
          </a:cu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6143437" y="2582941"/>
            <a:ext cx="56981" cy="48960"/>
          </a:xfrm>
          <a:custGeom>
            <a:avLst/>
            <a:gdLst>
              <a:gd name="connsiteX0" fmla="*/ 56981 w 56981"/>
              <a:gd name="connsiteY0" fmla="*/ 0 h 48960"/>
              <a:gd name="connsiteX1" fmla="*/ 4975 w 56981"/>
              <a:gd name="connsiteY1" fmla="*/ 45427 h 48960"/>
              <a:gd name="connsiteX2" fmla="*/ 0 w 56981"/>
              <a:gd name="connsiteY2" fmla="*/ 48960 h 48960"/>
              <a:gd name="connsiteX3" fmla="*/ 56981 w 56981"/>
              <a:gd name="connsiteY3" fmla="*/ 0 h 48960"/>
            </a:gdLst>
            <a:ahLst/>
            <a:cxnLst>
              <a:cxn ang="0">
                <a:pos x="connsiteX0" y="connsiteY0"/>
              </a:cxn>
              <a:cxn ang="0">
                <a:pos x="connsiteX1" y="connsiteY1"/>
              </a:cxn>
              <a:cxn ang="0">
                <a:pos x="connsiteX2" y="connsiteY2"/>
              </a:cxn>
              <a:cxn ang="0">
                <a:pos x="connsiteX3" y="connsiteY3"/>
              </a:cxn>
            </a:cxnLst>
            <a:rect l="l" t="t" r="r" b="b"/>
            <a:pathLst>
              <a:path w="56981" h="48960">
                <a:moveTo>
                  <a:pt x="56981" y="0"/>
                </a:moveTo>
                <a:lnTo>
                  <a:pt x="4975" y="45427"/>
                </a:lnTo>
                <a:lnTo>
                  <a:pt x="0" y="48960"/>
                </a:lnTo>
                <a:lnTo>
                  <a:pt x="56981" y="0"/>
                </a:lnTo>
                <a:close/>
              </a:path>
            </a:pathLst>
          </a:cu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6021246" y="2606362"/>
            <a:ext cx="38871" cy="33745"/>
          </a:xfrm>
          <a:custGeom>
            <a:avLst/>
            <a:gdLst>
              <a:gd name="connsiteX0" fmla="*/ 0 w 38871"/>
              <a:gd name="connsiteY0" fmla="*/ 0 h 33745"/>
              <a:gd name="connsiteX1" fmla="*/ 38871 w 38871"/>
              <a:gd name="connsiteY1" fmla="*/ 33745 h 33745"/>
              <a:gd name="connsiteX2" fmla="*/ 27323 w 38871"/>
              <a:gd name="connsiteY2" fmla="*/ 25544 h 33745"/>
              <a:gd name="connsiteX3" fmla="*/ 14434 w 38871"/>
              <a:gd name="connsiteY3" fmla="*/ 14470 h 33745"/>
              <a:gd name="connsiteX4" fmla="*/ 0 w 38871"/>
              <a:gd name="connsiteY4" fmla="*/ 0 h 33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71" h="33745">
                <a:moveTo>
                  <a:pt x="0" y="0"/>
                </a:moveTo>
                <a:lnTo>
                  <a:pt x="38871" y="33745"/>
                </a:lnTo>
                <a:lnTo>
                  <a:pt x="27323" y="25544"/>
                </a:lnTo>
                <a:lnTo>
                  <a:pt x="14434" y="14470"/>
                </a:lnTo>
                <a:lnTo>
                  <a:pt x="0" y="0"/>
                </a:lnTo>
                <a:close/>
              </a:path>
            </a:pathLst>
          </a:cu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6091590" y="2662492"/>
            <a:ext cx="4410" cy="3097"/>
          </a:xfrm>
          <a:custGeom>
            <a:avLst/>
            <a:gdLst>
              <a:gd name="connsiteX0" fmla="*/ 22 w 4410"/>
              <a:gd name="connsiteY0" fmla="*/ 0 h 3097"/>
              <a:gd name="connsiteX1" fmla="*/ 4410 w 4410"/>
              <a:gd name="connsiteY1" fmla="*/ 3097 h 3097"/>
              <a:gd name="connsiteX2" fmla="*/ 0 w 4410"/>
              <a:gd name="connsiteY2" fmla="*/ 16 h 3097"/>
              <a:gd name="connsiteX3" fmla="*/ 22 w 4410"/>
              <a:gd name="connsiteY3" fmla="*/ 0 h 3097"/>
            </a:gdLst>
            <a:ahLst/>
            <a:cxnLst>
              <a:cxn ang="0">
                <a:pos x="connsiteX0" y="connsiteY0"/>
              </a:cxn>
              <a:cxn ang="0">
                <a:pos x="connsiteX1" y="connsiteY1"/>
              </a:cxn>
              <a:cxn ang="0">
                <a:pos x="connsiteX2" y="connsiteY2"/>
              </a:cxn>
              <a:cxn ang="0">
                <a:pos x="connsiteX3" y="connsiteY3"/>
              </a:cxn>
            </a:cxnLst>
            <a:rect l="l" t="t" r="r" b="b"/>
            <a:pathLst>
              <a:path w="4410" h="3097">
                <a:moveTo>
                  <a:pt x="22" y="0"/>
                </a:moveTo>
                <a:lnTo>
                  <a:pt x="4410" y="3097"/>
                </a:lnTo>
                <a:lnTo>
                  <a:pt x="0" y="16"/>
                </a:lnTo>
                <a:lnTo>
                  <a:pt x="22" y="0"/>
                </a:lnTo>
                <a:close/>
              </a:path>
            </a:pathLst>
          </a:cu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p:nvGrpSpPr>
        <p:grpSpPr>
          <a:xfrm rot="6480000">
            <a:off x="6736640" y="2727886"/>
            <a:ext cx="1040310" cy="1958248"/>
            <a:chOff x="5575844" y="707340"/>
            <a:chExt cx="1040310" cy="1958248"/>
          </a:xfrm>
        </p:grpSpPr>
        <p:sp>
          <p:nvSpPr>
            <p:cNvPr id="42" name="Freeform 41"/>
            <p:cNvSpPr/>
            <p:nvPr/>
          </p:nvSpPr>
          <p:spPr>
            <a:xfrm>
              <a:off x="5636060" y="1039905"/>
              <a:ext cx="891199" cy="1611384"/>
            </a:xfrm>
            <a:custGeom>
              <a:avLst/>
              <a:gdLst>
                <a:gd name="connsiteX0" fmla="*/ 436797 w 873594"/>
                <a:gd name="connsiteY0" fmla="*/ 0 h 1592089"/>
                <a:gd name="connsiteX1" fmla="*/ 480810 w 873594"/>
                <a:gd name="connsiteY1" fmla="*/ 30745 h 1592089"/>
                <a:gd name="connsiteX2" fmla="*/ 873594 w 873594"/>
                <a:gd name="connsiteY2" fmla="*/ 808786 h 1592089"/>
                <a:gd name="connsiteX3" fmla="*/ 643384 w 873594"/>
                <a:gd name="connsiteY3" fmla="*/ 1431287 h 1592089"/>
                <a:gd name="connsiteX4" fmla="*/ 568443 w 873594"/>
                <a:gd name="connsiteY4" fmla="*/ 1511140 h 1592089"/>
                <a:gd name="connsiteX5" fmla="*/ 541215 w 873594"/>
                <a:gd name="connsiteY5" fmla="*/ 1534924 h 1592089"/>
                <a:gd name="connsiteX6" fmla="*/ 484234 w 873594"/>
                <a:gd name="connsiteY6" fmla="*/ 1583884 h 1592089"/>
                <a:gd name="connsiteX7" fmla="*/ 472681 w 873594"/>
                <a:gd name="connsiteY7" fmla="*/ 1592089 h 1592089"/>
                <a:gd name="connsiteX8" fmla="*/ 539728 w 873594"/>
                <a:gd name="connsiteY8" fmla="*/ 1533883 h 1592089"/>
                <a:gd name="connsiteX9" fmla="*/ 783276 w 873594"/>
                <a:gd name="connsiteY9" fmla="*/ 969397 h 1592089"/>
                <a:gd name="connsiteX10" fmla="*/ 471709 w 873594"/>
                <a:gd name="connsiteY10" fmla="*/ 345861 h 1592089"/>
                <a:gd name="connsiteX11" fmla="*/ 436797 w 873594"/>
                <a:gd name="connsiteY11" fmla="*/ 321222 h 1592089"/>
                <a:gd name="connsiteX12" fmla="*/ 401885 w 873594"/>
                <a:gd name="connsiteY12" fmla="*/ 345861 h 1592089"/>
                <a:gd name="connsiteX13" fmla="*/ 90317 w 873594"/>
                <a:gd name="connsiteY13" fmla="*/ 969397 h 1592089"/>
                <a:gd name="connsiteX14" fmla="*/ 333866 w 873594"/>
                <a:gd name="connsiteY14" fmla="*/ 1533883 h 1592089"/>
                <a:gd name="connsiteX15" fmla="*/ 362043 w 873594"/>
                <a:gd name="connsiteY15" fmla="*/ 1558344 h 1592089"/>
                <a:gd name="connsiteX16" fmla="*/ 376477 w 873594"/>
                <a:gd name="connsiteY16" fmla="*/ 1572814 h 1592089"/>
                <a:gd name="connsiteX17" fmla="*/ 332320 w 873594"/>
                <a:gd name="connsiteY17" fmla="*/ 1534871 h 1592089"/>
                <a:gd name="connsiteX18" fmla="*/ 305157 w 873594"/>
                <a:gd name="connsiteY18" fmla="*/ 1511145 h 1592089"/>
                <a:gd name="connsiteX19" fmla="*/ 230212 w 873594"/>
                <a:gd name="connsiteY19" fmla="*/ 1431287 h 1592089"/>
                <a:gd name="connsiteX20" fmla="*/ 0 w 873594"/>
                <a:gd name="connsiteY20" fmla="*/ 808786 h 1592089"/>
                <a:gd name="connsiteX21" fmla="*/ 392785 w 873594"/>
                <a:gd name="connsiteY21" fmla="*/ 30745 h 1592089"/>
                <a:gd name="connsiteX22" fmla="*/ 436797 w 873594"/>
                <a:gd name="connsiteY22" fmla="*/ 0 h 15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594" h="1592089">
                  <a:moveTo>
                    <a:pt x="436797" y="0"/>
                  </a:moveTo>
                  <a:lnTo>
                    <a:pt x="480810" y="30745"/>
                  </a:lnTo>
                  <a:cubicBezTo>
                    <a:pt x="720694" y="215679"/>
                    <a:pt x="873594" y="495552"/>
                    <a:pt x="873594" y="808786"/>
                  </a:cubicBezTo>
                  <a:cubicBezTo>
                    <a:pt x="873594" y="1043711"/>
                    <a:pt x="787588" y="1259871"/>
                    <a:pt x="643384" y="1431287"/>
                  </a:cubicBezTo>
                  <a:lnTo>
                    <a:pt x="568443" y="1511140"/>
                  </a:lnTo>
                  <a:lnTo>
                    <a:pt x="541215" y="1534924"/>
                  </a:lnTo>
                  <a:lnTo>
                    <a:pt x="484234" y="1583884"/>
                  </a:lnTo>
                  <a:lnTo>
                    <a:pt x="472681" y="1592089"/>
                  </a:lnTo>
                  <a:lnTo>
                    <a:pt x="539728" y="1533883"/>
                  </a:lnTo>
                  <a:cubicBezTo>
                    <a:pt x="690417" y="1388231"/>
                    <a:pt x="783276" y="1189049"/>
                    <a:pt x="783276" y="969397"/>
                  </a:cubicBezTo>
                  <a:cubicBezTo>
                    <a:pt x="783276" y="718366"/>
                    <a:pt x="661991" y="494071"/>
                    <a:pt x="471709" y="345861"/>
                  </a:cubicBezTo>
                  <a:lnTo>
                    <a:pt x="436797" y="321222"/>
                  </a:lnTo>
                  <a:lnTo>
                    <a:pt x="401885" y="345861"/>
                  </a:lnTo>
                  <a:cubicBezTo>
                    <a:pt x="211603" y="494071"/>
                    <a:pt x="90317" y="718366"/>
                    <a:pt x="90317" y="969397"/>
                  </a:cubicBezTo>
                  <a:cubicBezTo>
                    <a:pt x="90317" y="1189049"/>
                    <a:pt x="183177" y="1388231"/>
                    <a:pt x="333866" y="1533883"/>
                  </a:cubicBezTo>
                  <a:lnTo>
                    <a:pt x="362043" y="1558344"/>
                  </a:lnTo>
                  <a:lnTo>
                    <a:pt x="376477" y="1572814"/>
                  </a:lnTo>
                  <a:lnTo>
                    <a:pt x="332320" y="1534871"/>
                  </a:lnTo>
                  <a:lnTo>
                    <a:pt x="305157" y="1511145"/>
                  </a:lnTo>
                  <a:lnTo>
                    <a:pt x="230212" y="1431287"/>
                  </a:lnTo>
                  <a:cubicBezTo>
                    <a:pt x="86007" y="1259871"/>
                    <a:pt x="0" y="1043711"/>
                    <a:pt x="0" y="808786"/>
                  </a:cubicBezTo>
                  <a:cubicBezTo>
                    <a:pt x="0" y="495552"/>
                    <a:pt x="152902" y="215679"/>
                    <a:pt x="392785" y="30745"/>
                  </a:cubicBezTo>
                  <a:lnTo>
                    <a:pt x="436797" y="0"/>
                  </a:lnTo>
                  <a:close/>
                </a:path>
              </a:pathLst>
            </a:cu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5575844" y="707340"/>
              <a:ext cx="1040310" cy="1851822"/>
            </a:xfrm>
            <a:custGeom>
              <a:avLst/>
              <a:gdLst>
                <a:gd name="connsiteX0" fmla="*/ 520155 w 1040310"/>
                <a:gd name="connsiteY0" fmla="*/ 0 h 1851822"/>
                <a:gd name="connsiteX1" fmla="*/ 572567 w 1040310"/>
                <a:gd name="connsiteY1" fmla="*/ 37220 h 1851822"/>
                <a:gd name="connsiteX2" fmla="*/ 1040310 w 1040310"/>
                <a:gd name="connsiteY2" fmla="*/ 979124 h 1851822"/>
                <a:gd name="connsiteX3" fmla="*/ 674682 w 1040310"/>
                <a:gd name="connsiteY3" fmla="*/ 1831830 h 1851822"/>
                <a:gd name="connsiteX4" fmla="*/ 651801 w 1040310"/>
                <a:gd name="connsiteY4" fmla="*/ 1851817 h 1851822"/>
                <a:gd name="connsiteX5" fmla="*/ 726742 w 1040310"/>
                <a:gd name="connsiteY5" fmla="*/ 1771964 h 1851822"/>
                <a:gd name="connsiteX6" fmla="*/ 956952 w 1040310"/>
                <a:gd name="connsiteY6" fmla="*/ 1149463 h 1851822"/>
                <a:gd name="connsiteX7" fmla="*/ 564168 w 1040310"/>
                <a:gd name="connsiteY7" fmla="*/ 371422 h 1851822"/>
                <a:gd name="connsiteX8" fmla="*/ 520155 w 1040310"/>
                <a:gd name="connsiteY8" fmla="*/ 340677 h 1851822"/>
                <a:gd name="connsiteX9" fmla="*/ 476143 w 1040310"/>
                <a:gd name="connsiteY9" fmla="*/ 371422 h 1851822"/>
                <a:gd name="connsiteX10" fmla="*/ 83358 w 1040310"/>
                <a:gd name="connsiteY10" fmla="*/ 1149463 h 1851822"/>
                <a:gd name="connsiteX11" fmla="*/ 313570 w 1040310"/>
                <a:gd name="connsiteY11" fmla="*/ 1771964 h 1851822"/>
                <a:gd name="connsiteX12" fmla="*/ 388515 w 1040310"/>
                <a:gd name="connsiteY12" fmla="*/ 1851822 h 1851822"/>
                <a:gd name="connsiteX13" fmla="*/ 365628 w 1040310"/>
                <a:gd name="connsiteY13" fmla="*/ 1831830 h 1851822"/>
                <a:gd name="connsiteX14" fmla="*/ 0 w 1040310"/>
                <a:gd name="connsiteY14" fmla="*/ 979124 h 1851822"/>
                <a:gd name="connsiteX15" fmla="*/ 467743 w 1040310"/>
                <a:gd name="connsiteY15" fmla="*/ 37220 h 1851822"/>
                <a:gd name="connsiteX16" fmla="*/ 520155 w 1040310"/>
                <a:gd name="connsiteY16" fmla="*/ 0 h 185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0310" h="1851822">
                  <a:moveTo>
                    <a:pt x="520155" y="0"/>
                  </a:moveTo>
                  <a:lnTo>
                    <a:pt x="572567" y="37220"/>
                  </a:lnTo>
                  <a:cubicBezTo>
                    <a:pt x="858230" y="261103"/>
                    <a:pt x="1040310" y="599920"/>
                    <a:pt x="1040310" y="979124"/>
                  </a:cubicBezTo>
                  <a:cubicBezTo>
                    <a:pt x="1040310" y="1310928"/>
                    <a:pt x="900905" y="1611810"/>
                    <a:pt x="674682" y="1831830"/>
                  </a:cubicBezTo>
                  <a:lnTo>
                    <a:pt x="651801" y="1851817"/>
                  </a:lnTo>
                  <a:lnTo>
                    <a:pt x="726742" y="1771964"/>
                  </a:lnTo>
                  <a:cubicBezTo>
                    <a:pt x="870946" y="1600548"/>
                    <a:pt x="956952" y="1384388"/>
                    <a:pt x="956952" y="1149463"/>
                  </a:cubicBezTo>
                  <a:cubicBezTo>
                    <a:pt x="956952" y="836229"/>
                    <a:pt x="804052" y="556356"/>
                    <a:pt x="564168" y="371422"/>
                  </a:cubicBezTo>
                  <a:lnTo>
                    <a:pt x="520155" y="340677"/>
                  </a:lnTo>
                  <a:lnTo>
                    <a:pt x="476143" y="371422"/>
                  </a:lnTo>
                  <a:cubicBezTo>
                    <a:pt x="236260" y="556356"/>
                    <a:pt x="83358" y="836229"/>
                    <a:pt x="83358" y="1149463"/>
                  </a:cubicBezTo>
                  <a:cubicBezTo>
                    <a:pt x="83358" y="1384388"/>
                    <a:pt x="169365" y="1600548"/>
                    <a:pt x="313570" y="1771964"/>
                  </a:cubicBezTo>
                  <a:lnTo>
                    <a:pt x="388515" y="1851822"/>
                  </a:lnTo>
                  <a:lnTo>
                    <a:pt x="365628" y="1831830"/>
                  </a:lnTo>
                  <a:cubicBezTo>
                    <a:pt x="139406" y="1611810"/>
                    <a:pt x="0" y="1310928"/>
                    <a:pt x="0" y="979124"/>
                  </a:cubicBezTo>
                  <a:cubicBezTo>
                    <a:pt x="0" y="599920"/>
                    <a:pt x="182081" y="261103"/>
                    <a:pt x="467743" y="37220"/>
                  </a:cubicBezTo>
                  <a:lnTo>
                    <a:pt x="52015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5739320" y="1369239"/>
              <a:ext cx="703160" cy="1296349"/>
            </a:xfrm>
            <a:custGeom>
              <a:avLst/>
              <a:gdLst>
                <a:gd name="connsiteX0" fmla="*/ 346480 w 692959"/>
                <a:gd name="connsiteY0" fmla="*/ 0 h 1296349"/>
                <a:gd name="connsiteX1" fmla="*/ 381392 w 692959"/>
                <a:gd name="connsiteY1" fmla="*/ 24639 h 1296349"/>
                <a:gd name="connsiteX2" fmla="*/ 692959 w 692959"/>
                <a:gd name="connsiteY2" fmla="*/ 648175 h 1296349"/>
                <a:gd name="connsiteX3" fmla="*/ 449411 w 692959"/>
                <a:gd name="connsiteY3" fmla="*/ 1212661 h 1296349"/>
                <a:gd name="connsiteX4" fmla="*/ 382364 w 692959"/>
                <a:gd name="connsiteY4" fmla="*/ 1270867 h 1296349"/>
                <a:gd name="connsiteX5" fmla="*/ 346480 w 692959"/>
                <a:gd name="connsiteY5" fmla="*/ 1296349 h 1296349"/>
                <a:gd name="connsiteX6" fmla="*/ 342105 w 692959"/>
                <a:gd name="connsiteY6" fmla="*/ 1293242 h 1296349"/>
                <a:gd name="connsiteX7" fmla="*/ 363986 w 692959"/>
                <a:gd name="connsiteY7" fmla="*/ 1277227 h 1296349"/>
                <a:gd name="connsiteX8" fmla="*/ 597146 w 692959"/>
                <a:gd name="connsiteY8" fmla="*/ 793309 h 1296349"/>
                <a:gd name="connsiteX9" fmla="*/ 363986 w 692959"/>
                <a:gd name="connsiteY9" fmla="*/ 309391 h 1296349"/>
                <a:gd name="connsiteX10" fmla="*/ 337860 w 692959"/>
                <a:gd name="connsiteY10" fmla="*/ 290269 h 1296349"/>
                <a:gd name="connsiteX11" fmla="*/ 311733 w 692959"/>
                <a:gd name="connsiteY11" fmla="*/ 309391 h 1296349"/>
                <a:gd name="connsiteX12" fmla="*/ 78573 w 692959"/>
                <a:gd name="connsiteY12" fmla="*/ 793309 h 1296349"/>
                <a:gd name="connsiteX13" fmla="*/ 215228 w 692959"/>
                <a:gd name="connsiteY13" fmla="*/ 1180486 h 1296349"/>
                <a:gd name="connsiteX14" fmla="*/ 271726 w 692959"/>
                <a:gd name="connsiteY14" fmla="*/ 1237122 h 1296349"/>
                <a:gd name="connsiteX15" fmla="*/ 243549 w 692959"/>
                <a:gd name="connsiteY15" fmla="*/ 1212661 h 1296349"/>
                <a:gd name="connsiteX16" fmla="*/ 0 w 692959"/>
                <a:gd name="connsiteY16" fmla="*/ 648175 h 1296349"/>
                <a:gd name="connsiteX17" fmla="*/ 311568 w 692959"/>
                <a:gd name="connsiteY17" fmla="*/ 24639 h 1296349"/>
                <a:gd name="connsiteX18" fmla="*/ 346480 w 692959"/>
                <a:gd name="connsiteY18" fmla="*/ 0 h 129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2959" h="1296349">
                  <a:moveTo>
                    <a:pt x="346480" y="0"/>
                  </a:moveTo>
                  <a:lnTo>
                    <a:pt x="381392" y="24639"/>
                  </a:lnTo>
                  <a:cubicBezTo>
                    <a:pt x="571674" y="172849"/>
                    <a:pt x="692959" y="397144"/>
                    <a:pt x="692959" y="648175"/>
                  </a:cubicBezTo>
                  <a:cubicBezTo>
                    <a:pt x="692959" y="867827"/>
                    <a:pt x="600100" y="1067009"/>
                    <a:pt x="449411" y="1212661"/>
                  </a:cubicBezTo>
                  <a:lnTo>
                    <a:pt x="382364" y="1270867"/>
                  </a:lnTo>
                  <a:lnTo>
                    <a:pt x="346480" y="1296349"/>
                  </a:lnTo>
                  <a:lnTo>
                    <a:pt x="342105" y="1293242"/>
                  </a:lnTo>
                  <a:lnTo>
                    <a:pt x="363986" y="1277227"/>
                  </a:lnTo>
                  <a:cubicBezTo>
                    <a:pt x="506383" y="1162203"/>
                    <a:pt x="597146" y="988131"/>
                    <a:pt x="597146" y="793309"/>
                  </a:cubicBezTo>
                  <a:cubicBezTo>
                    <a:pt x="597146" y="598487"/>
                    <a:pt x="506383" y="424415"/>
                    <a:pt x="363986" y="309391"/>
                  </a:cubicBezTo>
                  <a:lnTo>
                    <a:pt x="337860" y="290269"/>
                  </a:lnTo>
                  <a:lnTo>
                    <a:pt x="311733" y="309391"/>
                  </a:lnTo>
                  <a:cubicBezTo>
                    <a:pt x="169337" y="424415"/>
                    <a:pt x="78573" y="598487"/>
                    <a:pt x="78573" y="793309"/>
                  </a:cubicBezTo>
                  <a:cubicBezTo>
                    <a:pt x="78573" y="939426"/>
                    <a:pt x="129628" y="1073870"/>
                    <a:pt x="215228" y="1180486"/>
                  </a:cubicBezTo>
                  <a:lnTo>
                    <a:pt x="271726" y="1237122"/>
                  </a:lnTo>
                  <a:lnTo>
                    <a:pt x="243549" y="1212661"/>
                  </a:lnTo>
                  <a:cubicBezTo>
                    <a:pt x="92860" y="1067009"/>
                    <a:pt x="0" y="867827"/>
                    <a:pt x="0" y="648175"/>
                  </a:cubicBezTo>
                  <a:cubicBezTo>
                    <a:pt x="0" y="397144"/>
                    <a:pt x="121286" y="172849"/>
                    <a:pt x="311568" y="24639"/>
                  </a:cubicBezTo>
                  <a:lnTo>
                    <a:pt x="34648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rot="17280000">
            <a:off x="4891140" y="2090517"/>
            <a:ext cx="1040310" cy="1958248"/>
            <a:chOff x="5575844" y="707340"/>
            <a:chExt cx="1040310" cy="1958248"/>
          </a:xfrm>
        </p:grpSpPr>
        <p:sp>
          <p:nvSpPr>
            <p:cNvPr id="45" name="Freeform 44"/>
            <p:cNvSpPr/>
            <p:nvPr/>
          </p:nvSpPr>
          <p:spPr>
            <a:xfrm>
              <a:off x="5636060" y="1039905"/>
              <a:ext cx="891199" cy="1611384"/>
            </a:xfrm>
            <a:custGeom>
              <a:avLst/>
              <a:gdLst>
                <a:gd name="connsiteX0" fmla="*/ 436797 w 873594"/>
                <a:gd name="connsiteY0" fmla="*/ 0 h 1592089"/>
                <a:gd name="connsiteX1" fmla="*/ 480810 w 873594"/>
                <a:gd name="connsiteY1" fmla="*/ 30745 h 1592089"/>
                <a:gd name="connsiteX2" fmla="*/ 873594 w 873594"/>
                <a:gd name="connsiteY2" fmla="*/ 808786 h 1592089"/>
                <a:gd name="connsiteX3" fmla="*/ 643384 w 873594"/>
                <a:gd name="connsiteY3" fmla="*/ 1431287 h 1592089"/>
                <a:gd name="connsiteX4" fmla="*/ 568443 w 873594"/>
                <a:gd name="connsiteY4" fmla="*/ 1511140 h 1592089"/>
                <a:gd name="connsiteX5" fmla="*/ 541215 w 873594"/>
                <a:gd name="connsiteY5" fmla="*/ 1534924 h 1592089"/>
                <a:gd name="connsiteX6" fmla="*/ 484234 w 873594"/>
                <a:gd name="connsiteY6" fmla="*/ 1583884 h 1592089"/>
                <a:gd name="connsiteX7" fmla="*/ 472681 w 873594"/>
                <a:gd name="connsiteY7" fmla="*/ 1592089 h 1592089"/>
                <a:gd name="connsiteX8" fmla="*/ 539728 w 873594"/>
                <a:gd name="connsiteY8" fmla="*/ 1533883 h 1592089"/>
                <a:gd name="connsiteX9" fmla="*/ 783276 w 873594"/>
                <a:gd name="connsiteY9" fmla="*/ 969397 h 1592089"/>
                <a:gd name="connsiteX10" fmla="*/ 471709 w 873594"/>
                <a:gd name="connsiteY10" fmla="*/ 345861 h 1592089"/>
                <a:gd name="connsiteX11" fmla="*/ 436797 w 873594"/>
                <a:gd name="connsiteY11" fmla="*/ 321222 h 1592089"/>
                <a:gd name="connsiteX12" fmla="*/ 401885 w 873594"/>
                <a:gd name="connsiteY12" fmla="*/ 345861 h 1592089"/>
                <a:gd name="connsiteX13" fmla="*/ 90317 w 873594"/>
                <a:gd name="connsiteY13" fmla="*/ 969397 h 1592089"/>
                <a:gd name="connsiteX14" fmla="*/ 333866 w 873594"/>
                <a:gd name="connsiteY14" fmla="*/ 1533883 h 1592089"/>
                <a:gd name="connsiteX15" fmla="*/ 362043 w 873594"/>
                <a:gd name="connsiteY15" fmla="*/ 1558344 h 1592089"/>
                <a:gd name="connsiteX16" fmla="*/ 376477 w 873594"/>
                <a:gd name="connsiteY16" fmla="*/ 1572814 h 1592089"/>
                <a:gd name="connsiteX17" fmla="*/ 332320 w 873594"/>
                <a:gd name="connsiteY17" fmla="*/ 1534871 h 1592089"/>
                <a:gd name="connsiteX18" fmla="*/ 305157 w 873594"/>
                <a:gd name="connsiteY18" fmla="*/ 1511145 h 1592089"/>
                <a:gd name="connsiteX19" fmla="*/ 230212 w 873594"/>
                <a:gd name="connsiteY19" fmla="*/ 1431287 h 1592089"/>
                <a:gd name="connsiteX20" fmla="*/ 0 w 873594"/>
                <a:gd name="connsiteY20" fmla="*/ 808786 h 1592089"/>
                <a:gd name="connsiteX21" fmla="*/ 392785 w 873594"/>
                <a:gd name="connsiteY21" fmla="*/ 30745 h 1592089"/>
                <a:gd name="connsiteX22" fmla="*/ 436797 w 873594"/>
                <a:gd name="connsiteY22" fmla="*/ 0 h 15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594" h="1592089">
                  <a:moveTo>
                    <a:pt x="436797" y="0"/>
                  </a:moveTo>
                  <a:lnTo>
                    <a:pt x="480810" y="30745"/>
                  </a:lnTo>
                  <a:cubicBezTo>
                    <a:pt x="720694" y="215679"/>
                    <a:pt x="873594" y="495552"/>
                    <a:pt x="873594" y="808786"/>
                  </a:cubicBezTo>
                  <a:cubicBezTo>
                    <a:pt x="873594" y="1043711"/>
                    <a:pt x="787588" y="1259871"/>
                    <a:pt x="643384" y="1431287"/>
                  </a:cubicBezTo>
                  <a:lnTo>
                    <a:pt x="568443" y="1511140"/>
                  </a:lnTo>
                  <a:lnTo>
                    <a:pt x="541215" y="1534924"/>
                  </a:lnTo>
                  <a:lnTo>
                    <a:pt x="484234" y="1583884"/>
                  </a:lnTo>
                  <a:lnTo>
                    <a:pt x="472681" y="1592089"/>
                  </a:lnTo>
                  <a:lnTo>
                    <a:pt x="539728" y="1533883"/>
                  </a:lnTo>
                  <a:cubicBezTo>
                    <a:pt x="690417" y="1388231"/>
                    <a:pt x="783276" y="1189049"/>
                    <a:pt x="783276" y="969397"/>
                  </a:cubicBezTo>
                  <a:cubicBezTo>
                    <a:pt x="783276" y="718366"/>
                    <a:pt x="661991" y="494071"/>
                    <a:pt x="471709" y="345861"/>
                  </a:cubicBezTo>
                  <a:lnTo>
                    <a:pt x="436797" y="321222"/>
                  </a:lnTo>
                  <a:lnTo>
                    <a:pt x="401885" y="345861"/>
                  </a:lnTo>
                  <a:cubicBezTo>
                    <a:pt x="211603" y="494071"/>
                    <a:pt x="90317" y="718366"/>
                    <a:pt x="90317" y="969397"/>
                  </a:cubicBezTo>
                  <a:cubicBezTo>
                    <a:pt x="90317" y="1189049"/>
                    <a:pt x="183177" y="1388231"/>
                    <a:pt x="333866" y="1533883"/>
                  </a:cubicBezTo>
                  <a:lnTo>
                    <a:pt x="362043" y="1558344"/>
                  </a:lnTo>
                  <a:lnTo>
                    <a:pt x="376477" y="1572814"/>
                  </a:lnTo>
                  <a:lnTo>
                    <a:pt x="332320" y="1534871"/>
                  </a:lnTo>
                  <a:lnTo>
                    <a:pt x="305157" y="1511145"/>
                  </a:lnTo>
                  <a:lnTo>
                    <a:pt x="230212" y="1431287"/>
                  </a:lnTo>
                  <a:cubicBezTo>
                    <a:pt x="86007" y="1259871"/>
                    <a:pt x="0" y="1043711"/>
                    <a:pt x="0" y="808786"/>
                  </a:cubicBezTo>
                  <a:cubicBezTo>
                    <a:pt x="0" y="495552"/>
                    <a:pt x="152902" y="215679"/>
                    <a:pt x="392785" y="30745"/>
                  </a:cubicBezTo>
                  <a:lnTo>
                    <a:pt x="436797" y="0"/>
                  </a:lnTo>
                  <a:close/>
                </a:path>
              </a:pathLst>
            </a:cu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5575844" y="707340"/>
              <a:ext cx="1040310" cy="1851822"/>
            </a:xfrm>
            <a:custGeom>
              <a:avLst/>
              <a:gdLst>
                <a:gd name="connsiteX0" fmla="*/ 520155 w 1040310"/>
                <a:gd name="connsiteY0" fmla="*/ 0 h 1851822"/>
                <a:gd name="connsiteX1" fmla="*/ 572567 w 1040310"/>
                <a:gd name="connsiteY1" fmla="*/ 37220 h 1851822"/>
                <a:gd name="connsiteX2" fmla="*/ 1040310 w 1040310"/>
                <a:gd name="connsiteY2" fmla="*/ 979124 h 1851822"/>
                <a:gd name="connsiteX3" fmla="*/ 674682 w 1040310"/>
                <a:gd name="connsiteY3" fmla="*/ 1831830 h 1851822"/>
                <a:gd name="connsiteX4" fmla="*/ 651801 w 1040310"/>
                <a:gd name="connsiteY4" fmla="*/ 1851817 h 1851822"/>
                <a:gd name="connsiteX5" fmla="*/ 726742 w 1040310"/>
                <a:gd name="connsiteY5" fmla="*/ 1771964 h 1851822"/>
                <a:gd name="connsiteX6" fmla="*/ 956952 w 1040310"/>
                <a:gd name="connsiteY6" fmla="*/ 1149463 h 1851822"/>
                <a:gd name="connsiteX7" fmla="*/ 564168 w 1040310"/>
                <a:gd name="connsiteY7" fmla="*/ 371422 h 1851822"/>
                <a:gd name="connsiteX8" fmla="*/ 520155 w 1040310"/>
                <a:gd name="connsiteY8" fmla="*/ 340677 h 1851822"/>
                <a:gd name="connsiteX9" fmla="*/ 476143 w 1040310"/>
                <a:gd name="connsiteY9" fmla="*/ 371422 h 1851822"/>
                <a:gd name="connsiteX10" fmla="*/ 83358 w 1040310"/>
                <a:gd name="connsiteY10" fmla="*/ 1149463 h 1851822"/>
                <a:gd name="connsiteX11" fmla="*/ 313570 w 1040310"/>
                <a:gd name="connsiteY11" fmla="*/ 1771964 h 1851822"/>
                <a:gd name="connsiteX12" fmla="*/ 388515 w 1040310"/>
                <a:gd name="connsiteY12" fmla="*/ 1851822 h 1851822"/>
                <a:gd name="connsiteX13" fmla="*/ 365628 w 1040310"/>
                <a:gd name="connsiteY13" fmla="*/ 1831830 h 1851822"/>
                <a:gd name="connsiteX14" fmla="*/ 0 w 1040310"/>
                <a:gd name="connsiteY14" fmla="*/ 979124 h 1851822"/>
                <a:gd name="connsiteX15" fmla="*/ 467743 w 1040310"/>
                <a:gd name="connsiteY15" fmla="*/ 37220 h 1851822"/>
                <a:gd name="connsiteX16" fmla="*/ 520155 w 1040310"/>
                <a:gd name="connsiteY16" fmla="*/ 0 h 185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0310" h="1851822">
                  <a:moveTo>
                    <a:pt x="520155" y="0"/>
                  </a:moveTo>
                  <a:lnTo>
                    <a:pt x="572567" y="37220"/>
                  </a:lnTo>
                  <a:cubicBezTo>
                    <a:pt x="858230" y="261103"/>
                    <a:pt x="1040310" y="599920"/>
                    <a:pt x="1040310" y="979124"/>
                  </a:cubicBezTo>
                  <a:cubicBezTo>
                    <a:pt x="1040310" y="1310928"/>
                    <a:pt x="900905" y="1611810"/>
                    <a:pt x="674682" y="1831830"/>
                  </a:cubicBezTo>
                  <a:lnTo>
                    <a:pt x="651801" y="1851817"/>
                  </a:lnTo>
                  <a:lnTo>
                    <a:pt x="726742" y="1771964"/>
                  </a:lnTo>
                  <a:cubicBezTo>
                    <a:pt x="870946" y="1600548"/>
                    <a:pt x="956952" y="1384388"/>
                    <a:pt x="956952" y="1149463"/>
                  </a:cubicBezTo>
                  <a:cubicBezTo>
                    <a:pt x="956952" y="836229"/>
                    <a:pt x="804052" y="556356"/>
                    <a:pt x="564168" y="371422"/>
                  </a:cubicBezTo>
                  <a:lnTo>
                    <a:pt x="520155" y="340677"/>
                  </a:lnTo>
                  <a:lnTo>
                    <a:pt x="476143" y="371422"/>
                  </a:lnTo>
                  <a:cubicBezTo>
                    <a:pt x="236260" y="556356"/>
                    <a:pt x="83358" y="836229"/>
                    <a:pt x="83358" y="1149463"/>
                  </a:cubicBezTo>
                  <a:cubicBezTo>
                    <a:pt x="83358" y="1384388"/>
                    <a:pt x="169365" y="1600548"/>
                    <a:pt x="313570" y="1771964"/>
                  </a:cubicBezTo>
                  <a:lnTo>
                    <a:pt x="388515" y="1851822"/>
                  </a:lnTo>
                  <a:lnTo>
                    <a:pt x="365628" y="1831830"/>
                  </a:lnTo>
                  <a:cubicBezTo>
                    <a:pt x="139406" y="1611810"/>
                    <a:pt x="0" y="1310928"/>
                    <a:pt x="0" y="979124"/>
                  </a:cubicBezTo>
                  <a:cubicBezTo>
                    <a:pt x="0" y="599920"/>
                    <a:pt x="182081" y="261103"/>
                    <a:pt x="467743" y="37220"/>
                  </a:cubicBezTo>
                  <a:lnTo>
                    <a:pt x="52015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39320" y="1369239"/>
              <a:ext cx="703160" cy="1296349"/>
            </a:xfrm>
            <a:custGeom>
              <a:avLst/>
              <a:gdLst>
                <a:gd name="connsiteX0" fmla="*/ 346480 w 692959"/>
                <a:gd name="connsiteY0" fmla="*/ 0 h 1296349"/>
                <a:gd name="connsiteX1" fmla="*/ 381392 w 692959"/>
                <a:gd name="connsiteY1" fmla="*/ 24639 h 1296349"/>
                <a:gd name="connsiteX2" fmla="*/ 692959 w 692959"/>
                <a:gd name="connsiteY2" fmla="*/ 648175 h 1296349"/>
                <a:gd name="connsiteX3" fmla="*/ 449411 w 692959"/>
                <a:gd name="connsiteY3" fmla="*/ 1212661 h 1296349"/>
                <a:gd name="connsiteX4" fmla="*/ 382364 w 692959"/>
                <a:gd name="connsiteY4" fmla="*/ 1270867 h 1296349"/>
                <a:gd name="connsiteX5" fmla="*/ 346480 w 692959"/>
                <a:gd name="connsiteY5" fmla="*/ 1296349 h 1296349"/>
                <a:gd name="connsiteX6" fmla="*/ 342105 w 692959"/>
                <a:gd name="connsiteY6" fmla="*/ 1293242 h 1296349"/>
                <a:gd name="connsiteX7" fmla="*/ 363986 w 692959"/>
                <a:gd name="connsiteY7" fmla="*/ 1277227 h 1296349"/>
                <a:gd name="connsiteX8" fmla="*/ 597146 w 692959"/>
                <a:gd name="connsiteY8" fmla="*/ 793309 h 1296349"/>
                <a:gd name="connsiteX9" fmla="*/ 363986 w 692959"/>
                <a:gd name="connsiteY9" fmla="*/ 309391 h 1296349"/>
                <a:gd name="connsiteX10" fmla="*/ 337860 w 692959"/>
                <a:gd name="connsiteY10" fmla="*/ 290269 h 1296349"/>
                <a:gd name="connsiteX11" fmla="*/ 311733 w 692959"/>
                <a:gd name="connsiteY11" fmla="*/ 309391 h 1296349"/>
                <a:gd name="connsiteX12" fmla="*/ 78573 w 692959"/>
                <a:gd name="connsiteY12" fmla="*/ 793309 h 1296349"/>
                <a:gd name="connsiteX13" fmla="*/ 215228 w 692959"/>
                <a:gd name="connsiteY13" fmla="*/ 1180486 h 1296349"/>
                <a:gd name="connsiteX14" fmla="*/ 271726 w 692959"/>
                <a:gd name="connsiteY14" fmla="*/ 1237122 h 1296349"/>
                <a:gd name="connsiteX15" fmla="*/ 243549 w 692959"/>
                <a:gd name="connsiteY15" fmla="*/ 1212661 h 1296349"/>
                <a:gd name="connsiteX16" fmla="*/ 0 w 692959"/>
                <a:gd name="connsiteY16" fmla="*/ 648175 h 1296349"/>
                <a:gd name="connsiteX17" fmla="*/ 311568 w 692959"/>
                <a:gd name="connsiteY17" fmla="*/ 24639 h 1296349"/>
                <a:gd name="connsiteX18" fmla="*/ 346480 w 692959"/>
                <a:gd name="connsiteY18" fmla="*/ 0 h 129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2959" h="1296349">
                  <a:moveTo>
                    <a:pt x="346480" y="0"/>
                  </a:moveTo>
                  <a:lnTo>
                    <a:pt x="381392" y="24639"/>
                  </a:lnTo>
                  <a:cubicBezTo>
                    <a:pt x="571674" y="172849"/>
                    <a:pt x="692959" y="397144"/>
                    <a:pt x="692959" y="648175"/>
                  </a:cubicBezTo>
                  <a:cubicBezTo>
                    <a:pt x="692959" y="867827"/>
                    <a:pt x="600100" y="1067009"/>
                    <a:pt x="449411" y="1212661"/>
                  </a:cubicBezTo>
                  <a:lnTo>
                    <a:pt x="382364" y="1270867"/>
                  </a:lnTo>
                  <a:lnTo>
                    <a:pt x="346480" y="1296349"/>
                  </a:lnTo>
                  <a:lnTo>
                    <a:pt x="342105" y="1293242"/>
                  </a:lnTo>
                  <a:lnTo>
                    <a:pt x="363986" y="1277227"/>
                  </a:lnTo>
                  <a:cubicBezTo>
                    <a:pt x="506383" y="1162203"/>
                    <a:pt x="597146" y="988131"/>
                    <a:pt x="597146" y="793309"/>
                  </a:cubicBezTo>
                  <a:cubicBezTo>
                    <a:pt x="597146" y="598487"/>
                    <a:pt x="506383" y="424415"/>
                    <a:pt x="363986" y="309391"/>
                  </a:cubicBezTo>
                  <a:lnTo>
                    <a:pt x="337860" y="290269"/>
                  </a:lnTo>
                  <a:lnTo>
                    <a:pt x="311733" y="309391"/>
                  </a:lnTo>
                  <a:cubicBezTo>
                    <a:pt x="169337" y="424415"/>
                    <a:pt x="78573" y="598487"/>
                    <a:pt x="78573" y="793309"/>
                  </a:cubicBezTo>
                  <a:cubicBezTo>
                    <a:pt x="78573" y="939426"/>
                    <a:pt x="129628" y="1073870"/>
                    <a:pt x="215228" y="1180486"/>
                  </a:cubicBezTo>
                  <a:lnTo>
                    <a:pt x="271726" y="1237122"/>
                  </a:lnTo>
                  <a:lnTo>
                    <a:pt x="243549" y="1212661"/>
                  </a:lnTo>
                  <a:cubicBezTo>
                    <a:pt x="92860" y="1067009"/>
                    <a:pt x="0" y="867827"/>
                    <a:pt x="0" y="648175"/>
                  </a:cubicBezTo>
                  <a:cubicBezTo>
                    <a:pt x="0" y="397144"/>
                    <a:pt x="121286" y="172849"/>
                    <a:pt x="311568" y="24639"/>
                  </a:cubicBezTo>
                  <a:lnTo>
                    <a:pt x="34648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rot="19440000">
            <a:off x="5254687" y="1609002"/>
            <a:ext cx="1040310" cy="1958248"/>
            <a:chOff x="5575844" y="707340"/>
            <a:chExt cx="1040310" cy="1958248"/>
          </a:xfrm>
        </p:grpSpPr>
        <p:sp>
          <p:nvSpPr>
            <p:cNvPr id="55" name="Freeform 54"/>
            <p:cNvSpPr/>
            <p:nvPr/>
          </p:nvSpPr>
          <p:spPr>
            <a:xfrm>
              <a:off x="5636060" y="1039905"/>
              <a:ext cx="891199" cy="1611384"/>
            </a:xfrm>
            <a:custGeom>
              <a:avLst/>
              <a:gdLst>
                <a:gd name="connsiteX0" fmla="*/ 436797 w 873594"/>
                <a:gd name="connsiteY0" fmla="*/ 0 h 1592089"/>
                <a:gd name="connsiteX1" fmla="*/ 480810 w 873594"/>
                <a:gd name="connsiteY1" fmla="*/ 30745 h 1592089"/>
                <a:gd name="connsiteX2" fmla="*/ 873594 w 873594"/>
                <a:gd name="connsiteY2" fmla="*/ 808786 h 1592089"/>
                <a:gd name="connsiteX3" fmla="*/ 643384 w 873594"/>
                <a:gd name="connsiteY3" fmla="*/ 1431287 h 1592089"/>
                <a:gd name="connsiteX4" fmla="*/ 568443 w 873594"/>
                <a:gd name="connsiteY4" fmla="*/ 1511140 h 1592089"/>
                <a:gd name="connsiteX5" fmla="*/ 541215 w 873594"/>
                <a:gd name="connsiteY5" fmla="*/ 1534924 h 1592089"/>
                <a:gd name="connsiteX6" fmla="*/ 484234 w 873594"/>
                <a:gd name="connsiteY6" fmla="*/ 1583884 h 1592089"/>
                <a:gd name="connsiteX7" fmla="*/ 472681 w 873594"/>
                <a:gd name="connsiteY7" fmla="*/ 1592089 h 1592089"/>
                <a:gd name="connsiteX8" fmla="*/ 539728 w 873594"/>
                <a:gd name="connsiteY8" fmla="*/ 1533883 h 1592089"/>
                <a:gd name="connsiteX9" fmla="*/ 783276 w 873594"/>
                <a:gd name="connsiteY9" fmla="*/ 969397 h 1592089"/>
                <a:gd name="connsiteX10" fmla="*/ 471709 w 873594"/>
                <a:gd name="connsiteY10" fmla="*/ 345861 h 1592089"/>
                <a:gd name="connsiteX11" fmla="*/ 436797 w 873594"/>
                <a:gd name="connsiteY11" fmla="*/ 321222 h 1592089"/>
                <a:gd name="connsiteX12" fmla="*/ 401885 w 873594"/>
                <a:gd name="connsiteY12" fmla="*/ 345861 h 1592089"/>
                <a:gd name="connsiteX13" fmla="*/ 90317 w 873594"/>
                <a:gd name="connsiteY13" fmla="*/ 969397 h 1592089"/>
                <a:gd name="connsiteX14" fmla="*/ 333866 w 873594"/>
                <a:gd name="connsiteY14" fmla="*/ 1533883 h 1592089"/>
                <a:gd name="connsiteX15" fmla="*/ 362043 w 873594"/>
                <a:gd name="connsiteY15" fmla="*/ 1558344 h 1592089"/>
                <a:gd name="connsiteX16" fmla="*/ 376477 w 873594"/>
                <a:gd name="connsiteY16" fmla="*/ 1572814 h 1592089"/>
                <a:gd name="connsiteX17" fmla="*/ 332320 w 873594"/>
                <a:gd name="connsiteY17" fmla="*/ 1534871 h 1592089"/>
                <a:gd name="connsiteX18" fmla="*/ 305157 w 873594"/>
                <a:gd name="connsiteY18" fmla="*/ 1511145 h 1592089"/>
                <a:gd name="connsiteX19" fmla="*/ 230212 w 873594"/>
                <a:gd name="connsiteY19" fmla="*/ 1431287 h 1592089"/>
                <a:gd name="connsiteX20" fmla="*/ 0 w 873594"/>
                <a:gd name="connsiteY20" fmla="*/ 808786 h 1592089"/>
                <a:gd name="connsiteX21" fmla="*/ 392785 w 873594"/>
                <a:gd name="connsiteY21" fmla="*/ 30745 h 1592089"/>
                <a:gd name="connsiteX22" fmla="*/ 436797 w 873594"/>
                <a:gd name="connsiteY22" fmla="*/ 0 h 15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594" h="1592089">
                  <a:moveTo>
                    <a:pt x="436797" y="0"/>
                  </a:moveTo>
                  <a:lnTo>
                    <a:pt x="480810" y="30745"/>
                  </a:lnTo>
                  <a:cubicBezTo>
                    <a:pt x="720694" y="215679"/>
                    <a:pt x="873594" y="495552"/>
                    <a:pt x="873594" y="808786"/>
                  </a:cubicBezTo>
                  <a:cubicBezTo>
                    <a:pt x="873594" y="1043711"/>
                    <a:pt x="787588" y="1259871"/>
                    <a:pt x="643384" y="1431287"/>
                  </a:cubicBezTo>
                  <a:lnTo>
                    <a:pt x="568443" y="1511140"/>
                  </a:lnTo>
                  <a:lnTo>
                    <a:pt x="541215" y="1534924"/>
                  </a:lnTo>
                  <a:lnTo>
                    <a:pt x="484234" y="1583884"/>
                  </a:lnTo>
                  <a:lnTo>
                    <a:pt x="472681" y="1592089"/>
                  </a:lnTo>
                  <a:lnTo>
                    <a:pt x="539728" y="1533883"/>
                  </a:lnTo>
                  <a:cubicBezTo>
                    <a:pt x="690417" y="1388231"/>
                    <a:pt x="783276" y="1189049"/>
                    <a:pt x="783276" y="969397"/>
                  </a:cubicBezTo>
                  <a:cubicBezTo>
                    <a:pt x="783276" y="718366"/>
                    <a:pt x="661991" y="494071"/>
                    <a:pt x="471709" y="345861"/>
                  </a:cubicBezTo>
                  <a:lnTo>
                    <a:pt x="436797" y="321222"/>
                  </a:lnTo>
                  <a:lnTo>
                    <a:pt x="401885" y="345861"/>
                  </a:lnTo>
                  <a:cubicBezTo>
                    <a:pt x="211603" y="494071"/>
                    <a:pt x="90317" y="718366"/>
                    <a:pt x="90317" y="969397"/>
                  </a:cubicBezTo>
                  <a:cubicBezTo>
                    <a:pt x="90317" y="1189049"/>
                    <a:pt x="183177" y="1388231"/>
                    <a:pt x="333866" y="1533883"/>
                  </a:cubicBezTo>
                  <a:lnTo>
                    <a:pt x="362043" y="1558344"/>
                  </a:lnTo>
                  <a:lnTo>
                    <a:pt x="376477" y="1572814"/>
                  </a:lnTo>
                  <a:lnTo>
                    <a:pt x="332320" y="1534871"/>
                  </a:lnTo>
                  <a:lnTo>
                    <a:pt x="305157" y="1511145"/>
                  </a:lnTo>
                  <a:lnTo>
                    <a:pt x="230212" y="1431287"/>
                  </a:lnTo>
                  <a:cubicBezTo>
                    <a:pt x="86007" y="1259871"/>
                    <a:pt x="0" y="1043711"/>
                    <a:pt x="0" y="808786"/>
                  </a:cubicBezTo>
                  <a:cubicBezTo>
                    <a:pt x="0" y="495552"/>
                    <a:pt x="152902" y="215679"/>
                    <a:pt x="392785" y="30745"/>
                  </a:cubicBezTo>
                  <a:lnTo>
                    <a:pt x="436797" y="0"/>
                  </a:lnTo>
                  <a:close/>
                </a:path>
              </a:pathLst>
            </a:cu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5575844" y="707340"/>
              <a:ext cx="1040310" cy="1851822"/>
            </a:xfrm>
            <a:custGeom>
              <a:avLst/>
              <a:gdLst>
                <a:gd name="connsiteX0" fmla="*/ 520155 w 1040310"/>
                <a:gd name="connsiteY0" fmla="*/ 0 h 1851822"/>
                <a:gd name="connsiteX1" fmla="*/ 572567 w 1040310"/>
                <a:gd name="connsiteY1" fmla="*/ 37220 h 1851822"/>
                <a:gd name="connsiteX2" fmla="*/ 1040310 w 1040310"/>
                <a:gd name="connsiteY2" fmla="*/ 979124 h 1851822"/>
                <a:gd name="connsiteX3" fmla="*/ 674682 w 1040310"/>
                <a:gd name="connsiteY3" fmla="*/ 1831830 h 1851822"/>
                <a:gd name="connsiteX4" fmla="*/ 651801 w 1040310"/>
                <a:gd name="connsiteY4" fmla="*/ 1851817 h 1851822"/>
                <a:gd name="connsiteX5" fmla="*/ 726742 w 1040310"/>
                <a:gd name="connsiteY5" fmla="*/ 1771964 h 1851822"/>
                <a:gd name="connsiteX6" fmla="*/ 956952 w 1040310"/>
                <a:gd name="connsiteY6" fmla="*/ 1149463 h 1851822"/>
                <a:gd name="connsiteX7" fmla="*/ 564168 w 1040310"/>
                <a:gd name="connsiteY7" fmla="*/ 371422 h 1851822"/>
                <a:gd name="connsiteX8" fmla="*/ 520155 w 1040310"/>
                <a:gd name="connsiteY8" fmla="*/ 340677 h 1851822"/>
                <a:gd name="connsiteX9" fmla="*/ 476143 w 1040310"/>
                <a:gd name="connsiteY9" fmla="*/ 371422 h 1851822"/>
                <a:gd name="connsiteX10" fmla="*/ 83358 w 1040310"/>
                <a:gd name="connsiteY10" fmla="*/ 1149463 h 1851822"/>
                <a:gd name="connsiteX11" fmla="*/ 313570 w 1040310"/>
                <a:gd name="connsiteY11" fmla="*/ 1771964 h 1851822"/>
                <a:gd name="connsiteX12" fmla="*/ 388515 w 1040310"/>
                <a:gd name="connsiteY12" fmla="*/ 1851822 h 1851822"/>
                <a:gd name="connsiteX13" fmla="*/ 365628 w 1040310"/>
                <a:gd name="connsiteY13" fmla="*/ 1831830 h 1851822"/>
                <a:gd name="connsiteX14" fmla="*/ 0 w 1040310"/>
                <a:gd name="connsiteY14" fmla="*/ 979124 h 1851822"/>
                <a:gd name="connsiteX15" fmla="*/ 467743 w 1040310"/>
                <a:gd name="connsiteY15" fmla="*/ 37220 h 1851822"/>
                <a:gd name="connsiteX16" fmla="*/ 520155 w 1040310"/>
                <a:gd name="connsiteY16" fmla="*/ 0 h 185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0310" h="1851822">
                  <a:moveTo>
                    <a:pt x="520155" y="0"/>
                  </a:moveTo>
                  <a:lnTo>
                    <a:pt x="572567" y="37220"/>
                  </a:lnTo>
                  <a:cubicBezTo>
                    <a:pt x="858230" y="261103"/>
                    <a:pt x="1040310" y="599920"/>
                    <a:pt x="1040310" y="979124"/>
                  </a:cubicBezTo>
                  <a:cubicBezTo>
                    <a:pt x="1040310" y="1310928"/>
                    <a:pt x="900905" y="1611810"/>
                    <a:pt x="674682" y="1831830"/>
                  </a:cubicBezTo>
                  <a:lnTo>
                    <a:pt x="651801" y="1851817"/>
                  </a:lnTo>
                  <a:lnTo>
                    <a:pt x="726742" y="1771964"/>
                  </a:lnTo>
                  <a:cubicBezTo>
                    <a:pt x="870946" y="1600548"/>
                    <a:pt x="956952" y="1384388"/>
                    <a:pt x="956952" y="1149463"/>
                  </a:cubicBezTo>
                  <a:cubicBezTo>
                    <a:pt x="956952" y="836229"/>
                    <a:pt x="804052" y="556356"/>
                    <a:pt x="564168" y="371422"/>
                  </a:cubicBezTo>
                  <a:lnTo>
                    <a:pt x="520155" y="340677"/>
                  </a:lnTo>
                  <a:lnTo>
                    <a:pt x="476143" y="371422"/>
                  </a:lnTo>
                  <a:cubicBezTo>
                    <a:pt x="236260" y="556356"/>
                    <a:pt x="83358" y="836229"/>
                    <a:pt x="83358" y="1149463"/>
                  </a:cubicBezTo>
                  <a:cubicBezTo>
                    <a:pt x="83358" y="1384388"/>
                    <a:pt x="169365" y="1600548"/>
                    <a:pt x="313570" y="1771964"/>
                  </a:cubicBezTo>
                  <a:lnTo>
                    <a:pt x="388515" y="1851822"/>
                  </a:lnTo>
                  <a:lnTo>
                    <a:pt x="365628" y="1831830"/>
                  </a:lnTo>
                  <a:cubicBezTo>
                    <a:pt x="139406" y="1611810"/>
                    <a:pt x="0" y="1310928"/>
                    <a:pt x="0" y="979124"/>
                  </a:cubicBezTo>
                  <a:cubicBezTo>
                    <a:pt x="0" y="599920"/>
                    <a:pt x="182081" y="261103"/>
                    <a:pt x="467743" y="37220"/>
                  </a:cubicBezTo>
                  <a:lnTo>
                    <a:pt x="52015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5739320" y="1369239"/>
              <a:ext cx="703160" cy="1296349"/>
            </a:xfrm>
            <a:custGeom>
              <a:avLst/>
              <a:gdLst>
                <a:gd name="connsiteX0" fmla="*/ 346480 w 692959"/>
                <a:gd name="connsiteY0" fmla="*/ 0 h 1296349"/>
                <a:gd name="connsiteX1" fmla="*/ 381392 w 692959"/>
                <a:gd name="connsiteY1" fmla="*/ 24639 h 1296349"/>
                <a:gd name="connsiteX2" fmla="*/ 692959 w 692959"/>
                <a:gd name="connsiteY2" fmla="*/ 648175 h 1296349"/>
                <a:gd name="connsiteX3" fmla="*/ 449411 w 692959"/>
                <a:gd name="connsiteY3" fmla="*/ 1212661 h 1296349"/>
                <a:gd name="connsiteX4" fmla="*/ 382364 w 692959"/>
                <a:gd name="connsiteY4" fmla="*/ 1270867 h 1296349"/>
                <a:gd name="connsiteX5" fmla="*/ 346480 w 692959"/>
                <a:gd name="connsiteY5" fmla="*/ 1296349 h 1296349"/>
                <a:gd name="connsiteX6" fmla="*/ 342105 w 692959"/>
                <a:gd name="connsiteY6" fmla="*/ 1293242 h 1296349"/>
                <a:gd name="connsiteX7" fmla="*/ 363986 w 692959"/>
                <a:gd name="connsiteY7" fmla="*/ 1277227 h 1296349"/>
                <a:gd name="connsiteX8" fmla="*/ 597146 w 692959"/>
                <a:gd name="connsiteY8" fmla="*/ 793309 h 1296349"/>
                <a:gd name="connsiteX9" fmla="*/ 363986 w 692959"/>
                <a:gd name="connsiteY9" fmla="*/ 309391 h 1296349"/>
                <a:gd name="connsiteX10" fmla="*/ 337860 w 692959"/>
                <a:gd name="connsiteY10" fmla="*/ 290269 h 1296349"/>
                <a:gd name="connsiteX11" fmla="*/ 311733 w 692959"/>
                <a:gd name="connsiteY11" fmla="*/ 309391 h 1296349"/>
                <a:gd name="connsiteX12" fmla="*/ 78573 w 692959"/>
                <a:gd name="connsiteY12" fmla="*/ 793309 h 1296349"/>
                <a:gd name="connsiteX13" fmla="*/ 215228 w 692959"/>
                <a:gd name="connsiteY13" fmla="*/ 1180486 h 1296349"/>
                <a:gd name="connsiteX14" fmla="*/ 271726 w 692959"/>
                <a:gd name="connsiteY14" fmla="*/ 1237122 h 1296349"/>
                <a:gd name="connsiteX15" fmla="*/ 243549 w 692959"/>
                <a:gd name="connsiteY15" fmla="*/ 1212661 h 1296349"/>
                <a:gd name="connsiteX16" fmla="*/ 0 w 692959"/>
                <a:gd name="connsiteY16" fmla="*/ 648175 h 1296349"/>
                <a:gd name="connsiteX17" fmla="*/ 311568 w 692959"/>
                <a:gd name="connsiteY17" fmla="*/ 24639 h 1296349"/>
                <a:gd name="connsiteX18" fmla="*/ 346480 w 692959"/>
                <a:gd name="connsiteY18" fmla="*/ 0 h 129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2959" h="1296349">
                  <a:moveTo>
                    <a:pt x="346480" y="0"/>
                  </a:moveTo>
                  <a:lnTo>
                    <a:pt x="381392" y="24639"/>
                  </a:lnTo>
                  <a:cubicBezTo>
                    <a:pt x="571674" y="172849"/>
                    <a:pt x="692959" y="397144"/>
                    <a:pt x="692959" y="648175"/>
                  </a:cubicBezTo>
                  <a:cubicBezTo>
                    <a:pt x="692959" y="867827"/>
                    <a:pt x="600100" y="1067009"/>
                    <a:pt x="449411" y="1212661"/>
                  </a:cubicBezTo>
                  <a:lnTo>
                    <a:pt x="382364" y="1270867"/>
                  </a:lnTo>
                  <a:lnTo>
                    <a:pt x="346480" y="1296349"/>
                  </a:lnTo>
                  <a:lnTo>
                    <a:pt x="342105" y="1293242"/>
                  </a:lnTo>
                  <a:lnTo>
                    <a:pt x="363986" y="1277227"/>
                  </a:lnTo>
                  <a:cubicBezTo>
                    <a:pt x="506383" y="1162203"/>
                    <a:pt x="597146" y="988131"/>
                    <a:pt x="597146" y="793309"/>
                  </a:cubicBezTo>
                  <a:cubicBezTo>
                    <a:pt x="597146" y="598487"/>
                    <a:pt x="506383" y="424415"/>
                    <a:pt x="363986" y="309391"/>
                  </a:cubicBezTo>
                  <a:lnTo>
                    <a:pt x="337860" y="290269"/>
                  </a:lnTo>
                  <a:lnTo>
                    <a:pt x="311733" y="309391"/>
                  </a:lnTo>
                  <a:cubicBezTo>
                    <a:pt x="169337" y="424415"/>
                    <a:pt x="78573" y="598487"/>
                    <a:pt x="78573" y="793309"/>
                  </a:cubicBezTo>
                  <a:cubicBezTo>
                    <a:pt x="78573" y="939426"/>
                    <a:pt x="129628" y="1073870"/>
                    <a:pt x="215228" y="1180486"/>
                  </a:cubicBezTo>
                  <a:lnTo>
                    <a:pt x="271726" y="1237122"/>
                  </a:lnTo>
                  <a:lnTo>
                    <a:pt x="243549" y="1212661"/>
                  </a:lnTo>
                  <a:cubicBezTo>
                    <a:pt x="92860" y="1067009"/>
                    <a:pt x="0" y="867827"/>
                    <a:pt x="0" y="648175"/>
                  </a:cubicBezTo>
                  <a:cubicBezTo>
                    <a:pt x="0" y="397144"/>
                    <a:pt x="121286" y="172849"/>
                    <a:pt x="311568" y="24639"/>
                  </a:cubicBezTo>
                  <a:lnTo>
                    <a:pt x="34648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rot="8640000">
            <a:off x="6373093" y="3209401"/>
            <a:ext cx="1040310" cy="1958248"/>
            <a:chOff x="5575844" y="707340"/>
            <a:chExt cx="1040310" cy="1958248"/>
          </a:xfrm>
        </p:grpSpPr>
        <p:sp>
          <p:nvSpPr>
            <p:cNvPr id="52" name="Freeform 51"/>
            <p:cNvSpPr/>
            <p:nvPr/>
          </p:nvSpPr>
          <p:spPr>
            <a:xfrm>
              <a:off x="5636060" y="1039905"/>
              <a:ext cx="891199" cy="1611384"/>
            </a:xfrm>
            <a:custGeom>
              <a:avLst/>
              <a:gdLst>
                <a:gd name="connsiteX0" fmla="*/ 436797 w 873594"/>
                <a:gd name="connsiteY0" fmla="*/ 0 h 1592089"/>
                <a:gd name="connsiteX1" fmla="*/ 480810 w 873594"/>
                <a:gd name="connsiteY1" fmla="*/ 30745 h 1592089"/>
                <a:gd name="connsiteX2" fmla="*/ 873594 w 873594"/>
                <a:gd name="connsiteY2" fmla="*/ 808786 h 1592089"/>
                <a:gd name="connsiteX3" fmla="*/ 643384 w 873594"/>
                <a:gd name="connsiteY3" fmla="*/ 1431287 h 1592089"/>
                <a:gd name="connsiteX4" fmla="*/ 568443 w 873594"/>
                <a:gd name="connsiteY4" fmla="*/ 1511140 h 1592089"/>
                <a:gd name="connsiteX5" fmla="*/ 541215 w 873594"/>
                <a:gd name="connsiteY5" fmla="*/ 1534924 h 1592089"/>
                <a:gd name="connsiteX6" fmla="*/ 484234 w 873594"/>
                <a:gd name="connsiteY6" fmla="*/ 1583884 h 1592089"/>
                <a:gd name="connsiteX7" fmla="*/ 472681 w 873594"/>
                <a:gd name="connsiteY7" fmla="*/ 1592089 h 1592089"/>
                <a:gd name="connsiteX8" fmla="*/ 539728 w 873594"/>
                <a:gd name="connsiteY8" fmla="*/ 1533883 h 1592089"/>
                <a:gd name="connsiteX9" fmla="*/ 783276 w 873594"/>
                <a:gd name="connsiteY9" fmla="*/ 969397 h 1592089"/>
                <a:gd name="connsiteX10" fmla="*/ 471709 w 873594"/>
                <a:gd name="connsiteY10" fmla="*/ 345861 h 1592089"/>
                <a:gd name="connsiteX11" fmla="*/ 436797 w 873594"/>
                <a:gd name="connsiteY11" fmla="*/ 321222 h 1592089"/>
                <a:gd name="connsiteX12" fmla="*/ 401885 w 873594"/>
                <a:gd name="connsiteY12" fmla="*/ 345861 h 1592089"/>
                <a:gd name="connsiteX13" fmla="*/ 90317 w 873594"/>
                <a:gd name="connsiteY13" fmla="*/ 969397 h 1592089"/>
                <a:gd name="connsiteX14" fmla="*/ 333866 w 873594"/>
                <a:gd name="connsiteY14" fmla="*/ 1533883 h 1592089"/>
                <a:gd name="connsiteX15" fmla="*/ 362043 w 873594"/>
                <a:gd name="connsiteY15" fmla="*/ 1558344 h 1592089"/>
                <a:gd name="connsiteX16" fmla="*/ 376477 w 873594"/>
                <a:gd name="connsiteY16" fmla="*/ 1572814 h 1592089"/>
                <a:gd name="connsiteX17" fmla="*/ 332320 w 873594"/>
                <a:gd name="connsiteY17" fmla="*/ 1534871 h 1592089"/>
                <a:gd name="connsiteX18" fmla="*/ 305157 w 873594"/>
                <a:gd name="connsiteY18" fmla="*/ 1511145 h 1592089"/>
                <a:gd name="connsiteX19" fmla="*/ 230212 w 873594"/>
                <a:gd name="connsiteY19" fmla="*/ 1431287 h 1592089"/>
                <a:gd name="connsiteX20" fmla="*/ 0 w 873594"/>
                <a:gd name="connsiteY20" fmla="*/ 808786 h 1592089"/>
                <a:gd name="connsiteX21" fmla="*/ 392785 w 873594"/>
                <a:gd name="connsiteY21" fmla="*/ 30745 h 1592089"/>
                <a:gd name="connsiteX22" fmla="*/ 436797 w 873594"/>
                <a:gd name="connsiteY22" fmla="*/ 0 h 15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594" h="1592089">
                  <a:moveTo>
                    <a:pt x="436797" y="0"/>
                  </a:moveTo>
                  <a:lnTo>
                    <a:pt x="480810" y="30745"/>
                  </a:lnTo>
                  <a:cubicBezTo>
                    <a:pt x="720694" y="215679"/>
                    <a:pt x="873594" y="495552"/>
                    <a:pt x="873594" y="808786"/>
                  </a:cubicBezTo>
                  <a:cubicBezTo>
                    <a:pt x="873594" y="1043711"/>
                    <a:pt x="787588" y="1259871"/>
                    <a:pt x="643384" y="1431287"/>
                  </a:cubicBezTo>
                  <a:lnTo>
                    <a:pt x="568443" y="1511140"/>
                  </a:lnTo>
                  <a:lnTo>
                    <a:pt x="541215" y="1534924"/>
                  </a:lnTo>
                  <a:lnTo>
                    <a:pt x="484234" y="1583884"/>
                  </a:lnTo>
                  <a:lnTo>
                    <a:pt x="472681" y="1592089"/>
                  </a:lnTo>
                  <a:lnTo>
                    <a:pt x="539728" y="1533883"/>
                  </a:lnTo>
                  <a:cubicBezTo>
                    <a:pt x="690417" y="1388231"/>
                    <a:pt x="783276" y="1189049"/>
                    <a:pt x="783276" y="969397"/>
                  </a:cubicBezTo>
                  <a:cubicBezTo>
                    <a:pt x="783276" y="718366"/>
                    <a:pt x="661991" y="494071"/>
                    <a:pt x="471709" y="345861"/>
                  </a:cubicBezTo>
                  <a:lnTo>
                    <a:pt x="436797" y="321222"/>
                  </a:lnTo>
                  <a:lnTo>
                    <a:pt x="401885" y="345861"/>
                  </a:lnTo>
                  <a:cubicBezTo>
                    <a:pt x="211603" y="494071"/>
                    <a:pt x="90317" y="718366"/>
                    <a:pt x="90317" y="969397"/>
                  </a:cubicBezTo>
                  <a:cubicBezTo>
                    <a:pt x="90317" y="1189049"/>
                    <a:pt x="183177" y="1388231"/>
                    <a:pt x="333866" y="1533883"/>
                  </a:cubicBezTo>
                  <a:lnTo>
                    <a:pt x="362043" y="1558344"/>
                  </a:lnTo>
                  <a:lnTo>
                    <a:pt x="376477" y="1572814"/>
                  </a:lnTo>
                  <a:lnTo>
                    <a:pt x="332320" y="1534871"/>
                  </a:lnTo>
                  <a:lnTo>
                    <a:pt x="305157" y="1511145"/>
                  </a:lnTo>
                  <a:lnTo>
                    <a:pt x="230212" y="1431287"/>
                  </a:lnTo>
                  <a:cubicBezTo>
                    <a:pt x="86007" y="1259871"/>
                    <a:pt x="0" y="1043711"/>
                    <a:pt x="0" y="808786"/>
                  </a:cubicBezTo>
                  <a:cubicBezTo>
                    <a:pt x="0" y="495552"/>
                    <a:pt x="152902" y="215679"/>
                    <a:pt x="392785" y="30745"/>
                  </a:cubicBezTo>
                  <a:lnTo>
                    <a:pt x="436797" y="0"/>
                  </a:lnTo>
                  <a:close/>
                </a:path>
              </a:pathLst>
            </a:cu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5575844" y="707340"/>
              <a:ext cx="1040310" cy="1851822"/>
            </a:xfrm>
            <a:custGeom>
              <a:avLst/>
              <a:gdLst>
                <a:gd name="connsiteX0" fmla="*/ 520155 w 1040310"/>
                <a:gd name="connsiteY0" fmla="*/ 0 h 1851822"/>
                <a:gd name="connsiteX1" fmla="*/ 572567 w 1040310"/>
                <a:gd name="connsiteY1" fmla="*/ 37220 h 1851822"/>
                <a:gd name="connsiteX2" fmla="*/ 1040310 w 1040310"/>
                <a:gd name="connsiteY2" fmla="*/ 979124 h 1851822"/>
                <a:gd name="connsiteX3" fmla="*/ 674682 w 1040310"/>
                <a:gd name="connsiteY3" fmla="*/ 1831830 h 1851822"/>
                <a:gd name="connsiteX4" fmla="*/ 651801 w 1040310"/>
                <a:gd name="connsiteY4" fmla="*/ 1851817 h 1851822"/>
                <a:gd name="connsiteX5" fmla="*/ 726742 w 1040310"/>
                <a:gd name="connsiteY5" fmla="*/ 1771964 h 1851822"/>
                <a:gd name="connsiteX6" fmla="*/ 956952 w 1040310"/>
                <a:gd name="connsiteY6" fmla="*/ 1149463 h 1851822"/>
                <a:gd name="connsiteX7" fmla="*/ 564168 w 1040310"/>
                <a:gd name="connsiteY7" fmla="*/ 371422 h 1851822"/>
                <a:gd name="connsiteX8" fmla="*/ 520155 w 1040310"/>
                <a:gd name="connsiteY8" fmla="*/ 340677 h 1851822"/>
                <a:gd name="connsiteX9" fmla="*/ 476143 w 1040310"/>
                <a:gd name="connsiteY9" fmla="*/ 371422 h 1851822"/>
                <a:gd name="connsiteX10" fmla="*/ 83358 w 1040310"/>
                <a:gd name="connsiteY10" fmla="*/ 1149463 h 1851822"/>
                <a:gd name="connsiteX11" fmla="*/ 313570 w 1040310"/>
                <a:gd name="connsiteY11" fmla="*/ 1771964 h 1851822"/>
                <a:gd name="connsiteX12" fmla="*/ 388515 w 1040310"/>
                <a:gd name="connsiteY12" fmla="*/ 1851822 h 1851822"/>
                <a:gd name="connsiteX13" fmla="*/ 365628 w 1040310"/>
                <a:gd name="connsiteY13" fmla="*/ 1831830 h 1851822"/>
                <a:gd name="connsiteX14" fmla="*/ 0 w 1040310"/>
                <a:gd name="connsiteY14" fmla="*/ 979124 h 1851822"/>
                <a:gd name="connsiteX15" fmla="*/ 467743 w 1040310"/>
                <a:gd name="connsiteY15" fmla="*/ 37220 h 1851822"/>
                <a:gd name="connsiteX16" fmla="*/ 520155 w 1040310"/>
                <a:gd name="connsiteY16" fmla="*/ 0 h 185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0310" h="1851822">
                  <a:moveTo>
                    <a:pt x="520155" y="0"/>
                  </a:moveTo>
                  <a:lnTo>
                    <a:pt x="572567" y="37220"/>
                  </a:lnTo>
                  <a:cubicBezTo>
                    <a:pt x="858230" y="261103"/>
                    <a:pt x="1040310" y="599920"/>
                    <a:pt x="1040310" y="979124"/>
                  </a:cubicBezTo>
                  <a:cubicBezTo>
                    <a:pt x="1040310" y="1310928"/>
                    <a:pt x="900905" y="1611810"/>
                    <a:pt x="674682" y="1831830"/>
                  </a:cubicBezTo>
                  <a:lnTo>
                    <a:pt x="651801" y="1851817"/>
                  </a:lnTo>
                  <a:lnTo>
                    <a:pt x="726742" y="1771964"/>
                  </a:lnTo>
                  <a:cubicBezTo>
                    <a:pt x="870946" y="1600548"/>
                    <a:pt x="956952" y="1384388"/>
                    <a:pt x="956952" y="1149463"/>
                  </a:cubicBezTo>
                  <a:cubicBezTo>
                    <a:pt x="956952" y="836229"/>
                    <a:pt x="804052" y="556356"/>
                    <a:pt x="564168" y="371422"/>
                  </a:cubicBezTo>
                  <a:lnTo>
                    <a:pt x="520155" y="340677"/>
                  </a:lnTo>
                  <a:lnTo>
                    <a:pt x="476143" y="371422"/>
                  </a:lnTo>
                  <a:cubicBezTo>
                    <a:pt x="236260" y="556356"/>
                    <a:pt x="83358" y="836229"/>
                    <a:pt x="83358" y="1149463"/>
                  </a:cubicBezTo>
                  <a:cubicBezTo>
                    <a:pt x="83358" y="1384388"/>
                    <a:pt x="169365" y="1600548"/>
                    <a:pt x="313570" y="1771964"/>
                  </a:cubicBezTo>
                  <a:lnTo>
                    <a:pt x="388515" y="1851822"/>
                  </a:lnTo>
                  <a:lnTo>
                    <a:pt x="365628" y="1831830"/>
                  </a:lnTo>
                  <a:cubicBezTo>
                    <a:pt x="139406" y="1611810"/>
                    <a:pt x="0" y="1310928"/>
                    <a:pt x="0" y="979124"/>
                  </a:cubicBezTo>
                  <a:cubicBezTo>
                    <a:pt x="0" y="599920"/>
                    <a:pt x="182081" y="261103"/>
                    <a:pt x="467743" y="37220"/>
                  </a:cubicBezTo>
                  <a:lnTo>
                    <a:pt x="52015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5739320" y="1369239"/>
              <a:ext cx="703160" cy="1296349"/>
            </a:xfrm>
            <a:custGeom>
              <a:avLst/>
              <a:gdLst>
                <a:gd name="connsiteX0" fmla="*/ 346480 w 692959"/>
                <a:gd name="connsiteY0" fmla="*/ 0 h 1296349"/>
                <a:gd name="connsiteX1" fmla="*/ 381392 w 692959"/>
                <a:gd name="connsiteY1" fmla="*/ 24639 h 1296349"/>
                <a:gd name="connsiteX2" fmla="*/ 692959 w 692959"/>
                <a:gd name="connsiteY2" fmla="*/ 648175 h 1296349"/>
                <a:gd name="connsiteX3" fmla="*/ 449411 w 692959"/>
                <a:gd name="connsiteY3" fmla="*/ 1212661 h 1296349"/>
                <a:gd name="connsiteX4" fmla="*/ 382364 w 692959"/>
                <a:gd name="connsiteY4" fmla="*/ 1270867 h 1296349"/>
                <a:gd name="connsiteX5" fmla="*/ 346480 w 692959"/>
                <a:gd name="connsiteY5" fmla="*/ 1296349 h 1296349"/>
                <a:gd name="connsiteX6" fmla="*/ 342105 w 692959"/>
                <a:gd name="connsiteY6" fmla="*/ 1293242 h 1296349"/>
                <a:gd name="connsiteX7" fmla="*/ 363986 w 692959"/>
                <a:gd name="connsiteY7" fmla="*/ 1277227 h 1296349"/>
                <a:gd name="connsiteX8" fmla="*/ 597146 w 692959"/>
                <a:gd name="connsiteY8" fmla="*/ 793309 h 1296349"/>
                <a:gd name="connsiteX9" fmla="*/ 363986 w 692959"/>
                <a:gd name="connsiteY9" fmla="*/ 309391 h 1296349"/>
                <a:gd name="connsiteX10" fmla="*/ 337860 w 692959"/>
                <a:gd name="connsiteY10" fmla="*/ 290269 h 1296349"/>
                <a:gd name="connsiteX11" fmla="*/ 311733 w 692959"/>
                <a:gd name="connsiteY11" fmla="*/ 309391 h 1296349"/>
                <a:gd name="connsiteX12" fmla="*/ 78573 w 692959"/>
                <a:gd name="connsiteY12" fmla="*/ 793309 h 1296349"/>
                <a:gd name="connsiteX13" fmla="*/ 215228 w 692959"/>
                <a:gd name="connsiteY13" fmla="*/ 1180486 h 1296349"/>
                <a:gd name="connsiteX14" fmla="*/ 271726 w 692959"/>
                <a:gd name="connsiteY14" fmla="*/ 1237122 h 1296349"/>
                <a:gd name="connsiteX15" fmla="*/ 243549 w 692959"/>
                <a:gd name="connsiteY15" fmla="*/ 1212661 h 1296349"/>
                <a:gd name="connsiteX16" fmla="*/ 0 w 692959"/>
                <a:gd name="connsiteY16" fmla="*/ 648175 h 1296349"/>
                <a:gd name="connsiteX17" fmla="*/ 311568 w 692959"/>
                <a:gd name="connsiteY17" fmla="*/ 24639 h 1296349"/>
                <a:gd name="connsiteX18" fmla="*/ 346480 w 692959"/>
                <a:gd name="connsiteY18" fmla="*/ 0 h 129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2959" h="1296349">
                  <a:moveTo>
                    <a:pt x="346480" y="0"/>
                  </a:moveTo>
                  <a:lnTo>
                    <a:pt x="381392" y="24639"/>
                  </a:lnTo>
                  <a:cubicBezTo>
                    <a:pt x="571674" y="172849"/>
                    <a:pt x="692959" y="397144"/>
                    <a:pt x="692959" y="648175"/>
                  </a:cubicBezTo>
                  <a:cubicBezTo>
                    <a:pt x="692959" y="867827"/>
                    <a:pt x="600100" y="1067009"/>
                    <a:pt x="449411" y="1212661"/>
                  </a:cubicBezTo>
                  <a:lnTo>
                    <a:pt x="382364" y="1270867"/>
                  </a:lnTo>
                  <a:lnTo>
                    <a:pt x="346480" y="1296349"/>
                  </a:lnTo>
                  <a:lnTo>
                    <a:pt x="342105" y="1293242"/>
                  </a:lnTo>
                  <a:lnTo>
                    <a:pt x="363986" y="1277227"/>
                  </a:lnTo>
                  <a:cubicBezTo>
                    <a:pt x="506383" y="1162203"/>
                    <a:pt x="597146" y="988131"/>
                    <a:pt x="597146" y="793309"/>
                  </a:cubicBezTo>
                  <a:cubicBezTo>
                    <a:pt x="597146" y="598487"/>
                    <a:pt x="506383" y="424415"/>
                    <a:pt x="363986" y="309391"/>
                  </a:cubicBezTo>
                  <a:lnTo>
                    <a:pt x="337860" y="290269"/>
                  </a:lnTo>
                  <a:lnTo>
                    <a:pt x="311733" y="309391"/>
                  </a:lnTo>
                  <a:cubicBezTo>
                    <a:pt x="169337" y="424415"/>
                    <a:pt x="78573" y="598487"/>
                    <a:pt x="78573" y="793309"/>
                  </a:cubicBezTo>
                  <a:cubicBezTo>
                    <a:pt x="78573" y="939426"/>
                    <a:pt x="129628" y="1073870"/>
                    <a:pt x="215228" y="1180486"/>
                  </a:cubicBezTo>
                  <a:lnTo>
                    <a:pt x="271726" y="1237122"/>
                  </a:lnTo>
                  <a:lnTo>
                    <a:pt x="243549" y="1212661"/>
                  </a:lnTo>
                  <a:cubicBezTo>
                    <a:pt x="92860" y="1067009"/>
                    <a:pt x="0" y="867827"/>
                    <a:pt x="0" y="648175"/>
                  </a:cubicBezTo>
                  <a:cubicBezTo>
                    <a:pt x="0" y="397144"/>
                    <a:pt x="121286" y="172849"/>
                    <a:pt x="311568" y="24639"/>
                  </a:cubicBezTo>
                  <a:lnTo>
                    <a:pt x="34648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p:nvGrpSpPr>
        <p:grpSpPr>
          <a:xfrm>
            <a:off x="5831831" y="1433135"/>
            <a:ext cx="1040310" cy="1958248"/>
            <a:chOff x="5575844" y="707340"/>
            <a:chExt cx="1040310" cy="1958248"/>
          </a:xfrm>
        </p:grpSpPr>
        <p:sp>
          <p:nvSpPr>
            <p:cNvPr id="73" name="Freeform 72"/>
            <p:cNvSpPr/>
            <p:nvPr/>
          </p:nvSpPr>
          <p:spPr>
            <a:xfrm>
              <a:off x="5636060" y="1039905"/>
              <a:ext cx="891199" cy="1611384"/>
            </a:xfrm>
            <a:custGeom>
              <a:avLst/>
              <a:gdLst>
                <a:gd name="connsiteX0" fmla="*/ 436797 w 873594"/>
                <a:gd name="connsiteY0" fmla="*/ 0 h 1592089"/>
                <a:gd name="connsiteX1" fmla="*/ 480810 w 873594"/>
                <a:gd name="connsiteY1" fmla="*/ 30745 h 1592089"/>
                <a:gd name="connsiteX2" fmla="*/ 873594 w 873594"/>
                <a:gd name="connsiteY2" fmla="*/ 808786 h 1592089"/>
                <a:gd name="connsiteX3" fmla="*/ 643384 w 873594"/>
                <a:gd name="connsiteY3" fmla="*/ 1431287 h 1592089"/>
                <a:gd name="connsiteX4" fmla="*/ 568443 w 873594"/>
                <a:gd name="connsiteY4" fmla="*/ 1511140 h 1592089"/>
                <a:gd name="connsiteX5" fmla="*/ 541215 w 873594"/>
                <a:gd name="connsiteY5" fmla="*/ 1534924 h 1592089"/>
                <a:gd name="connsiteX6" fmla="*/ 484234 w 873594"/>
                <a:gd name="connsiteY6" fmla="*/ 1583884 h 1592089"/>
                <a:gd name="connsiteX7" fmla="*/ 472681 w 873594"/>
                <a:gd name="connsiteY7" fmla="*/ 1592089 h 1592089"/>
                <a:gd name="connsiteX8" fmla="*/ 539728 w 873594"/>
                <a:gd name="connsiteY8" fmla="*/ 1533883 h 1592089"/>
                <a:gd name="connsiteX9" fmla="*/ 783276 w 873594"/>
                <a:gd name="connsiteY9" fmla="*/ 969397 h 1592089"/>
                <a:gd name="connsiteX10" fmla="*/ 471709 w 873594"/>
                <a:gd name="connsiteY10" fmla="*/ 345861 h 1592089"/>
                <a:gd name="connsiteX11" fmla="*/ 436797 w 873594"/>
                <a:gd name="connsiteY11" fmla="*/ 321222 h 1592089"/>
                <a:gd name="connsiteX12" fmla="*/ 401885 w 873594"/>
                <a:gd name="connsiteY12" fmla="*/ 345861 h 1592089"/>
                <a:gd name="connsiteX13" fmla="*/ 90317 w 873594"/>
                <a:gd name="connsiteY13" fmla="*/ 969397 h 1592089"/>
                <a:gd name="connsiteX14" fmla="*/ 333866 w 873594"/>
                <a:gd name="connsiteY14" fmla="*/ 1533883 h 1592089"/>
                <a:gd name="connsiteX15" fmla="*/ 362043 w 873594"/>
                <a:gd name="connsiteY15" fmla="*/ 1558344 h 1592089"/>
                <a:gd name="connsiteX16" fmla="*/ 376477 w 873594"/>
                <a:gd name="connsiteY16" fmla="*/ 1572814 h 1592089"/>
                <a:gd name="connsiteX17" fmla="*/ 332320 w 873594"/>
                <a:gd name="connsiteY17" fmla="*/ 1534871 h 1592089"/>
                <a:gd name="connsiteX18" fmla="*/ 305157 w 873594"/>
                <a:gd name="connsiteY18" fmla="*/ 1511145 h 1592089"/>
                <a:gd name="connsiteX19" fmla="*/ 230212 w 873594"/>
                <a:gd name="connsiteY19" fmla="*/ 1431287 h 1592089"/>
                <a:gd name="connsiteX20" fmla="*/ 0 w 873594"/>
                <a:gd name="connsiteY20" fmla="*/ 808786 h 1592089"/>
                <a:gd name="connsiteX21" fmla="*/ 392785 w 873594"/>
                <a:gd name="connsiteY21" fmla="*/ 30745 h 1592089"/>
                <a:gd name="connsiteX22" fmla="*/ 436797 w 873594"/>
                <a:gd name="connsiteY22" fmla="*/ 0 h 15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594" h="1592089">
                  <a:moveTo>
                    <a:pt x="436797" y="0"/>
                  </a:moveTo>
                  <a:lnTo>
                    <a:pt x="480810" y="30745"/>
                  </a:lnTo>
                  <a:cubicBezTo>
                    <a:pt x="720694" y="215679"/>
                    <a:pt x="873594" y="495552"/>
                    <a:pt x="873594" y="808786"/>
                  </a:cubicBezTo>
                  <a:cubicBezTo>
                    <a:pt x="873594" y="1043711"/>
                    <a:pt x="787588" y="1259871"/>
                    <a:pt x="643384" y="1431287"/>
                  </a:cubicBezTo>
                  <a:lnTo>
                    <a:pt x="568443" y="1511140"/>
                  </a:lnTo>
                  <a:lnTo>
                    <a:pt x="541215" y="1534924"/>
                  </a:lnTo>
                  <a:lnTo>
                    <a:pt x="484234" y="1583884"/>
                  </a:lnTo>
                  <a:lnTo>
                    <a:pt x="472681" y="1592089"/>
                  </a:lnTo>
                  <a:lnTo>
                    <a:pt x="539728" y="1533883"/>
                  </a:lnTo>
                  <a:cubicBezTo>
                    <a:pt x="690417" y="1388231"/>
                    <a:pt x="783276" y="1189049"/>
                    <a:pt x="783276" y="969397"/>
                  </a:cubicBezTo>
                  <a:cubicBezTo>
                    <a:pt x="783276" y="718366"/>
                    <a:pt x="661991" y="494071"/>
                    <a:pt x="471709" y="345861"/>
                  </a:cubicBezTo>
                  <a:lnTo>
                    <a:pt x="436797" y="321222"/>
                  </a:lnTo>
                  <a:lnTo>
                    <a:pt x="401885" y="345861"/>
                  </a:lnTo>
                  <a:cubicBezTo>
                    <a:pt x="211603" y="494071"/>
                    <a:pt x="90317" y="718366"/>
                    <a:pt x="90317" y="969397"/>
                  </a:cubicBezTo>
                  <a:cubicBezTo>
                    <a:pt x="90317" y="1189049"/>
                    <a:pt x="183177" y="1388231"/>
                    <a:pt x="333866" y="1533883"/>
                  </a:cubicBezTo>
                  <a:lnTo>
                    <a:pt x="362043" y="1558344"/>
                  </a:lnTo>
                  <a:lnTo>
                    <a:pt x="376477" y="1572814"/>
                  </a:lnTo>
                  <a:lnTo>
                    <a:pt x="332320" y="1534871"/>
                  </a:lnTo>
                  <a:lnTo>
                    <a:pt x="305157" y="1511145"/>
                  </a:lnTo>
                  <a:lnTo>
                    <a:pt x="230212" y="1431287"/>
                  </a:lnTo>
                  <a:cubicBezTo>
                    <a:pt x="86007" y="1259871"/>
                    <a:pt x="0" y="1043711"/>
                    <a:pt x="0" y="808786"/>
                  </a:cubicBezTo>
                  <a:cubicBezTo>
                    <a:pt x="0" y="495552"/>
                    <a:pt x="152902" y="215679"/>
                    <a:pt x="392785" y="30745"/>
                  </a:cubicBezTo>
                  <a:lnTo>
                    <a:pt x="436797" y="0"/>
                  </a:lnTo>
                  <a:close/>
                </a:path>
              </a:pathLst>
            </a:cu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5575844" y="707340"/>
              <a:ext cx="1040310" cy="1851822"/>
            </a:xfrm>
            <a:custGeom>
              <a:avLst/>
              <a:gdLst>
                <a:gd name="connsiteX0" fmla="*/ 520155 w 1040310"/>
                <a:gd name="connsiteY0" fmla="*/ 0 h 1851822"/>
                <a:gd name="connsiteX1" fmla="*/ 572567 w 1040310"/>
                <a:gd name="connsiteY1" fmla="*/ 37220 h 1851822"/>
                <a:gd name="connsiteX2" fmla="*/ 1040310 w 1040310"/>
                <a:gd name="connsiteY2" fmla="*/ 979124 h 1851822"/>
                <a:gd name="connsiteX3" fmla="*/ 674682 w 1040310"/>
                <a:gd name="connsiteY3" fmla="*/ 1831830 h 1851822"/>
                <a:gd name="connsiteX4" fmla="*/ 651801 w 1040310"/>
                <a:gd name="connsiteY4" fmla="*/ 1851817 h 1851822"/>
                <a:gd name="connsiteX5" fmla="*/ 726742 w 1040310"/>
                <a:gd name="connsiteY5" fmla="*/ 1771964 h 1851822"/>
                <a:gd name="connsiteX6" fmla="*/ 956952 w 1040310"/>
                <a:gd name="connsiteY6" fmla="*/ 1149463 h 1851822"/>
                <a:gd name="connsiteX7" fmla="*/ 564168 w 1040310"/>
                <a:gd name="connsiteY7" fmla="*/ 371422 h 1851822"/>
                <a:gd name="connsiteX8" fmla="*/ 520155 w 1040310"/>
                <a:gd name="connsiteY8" fmla="*/ 340677 h 1851822"/>
                <a:gd name="connsiteX9" fmla="*/ 476143 w 1040310"/>
                <a:gd name="connsiteY9" fmla="*/ 371422 h 1851822"/>
                <a:gd name="connsiteX10" fmla="*/ 83358 w 1040310"/>
                <a:gd name="connsiteY10" fmla="*/ 1149463 h 1851822"/>
                <a:gd name="connsiteX11" fmla="*/ 313570 w 1040310"/>
                <a:gd name="connsiteY11" fmla="*/ 1771964 h 1851822"/>
                <a:gd name="connsiteX12" fmla="*/ 388515 w 1040310"/>
                <a:gd name="connsiteY12" fmla="*/ 1851822 h 1851822"/>
                <a:gd name="connsiteX13" fmla="*/ 365628 w 1040310"/>
                <a:gd name="connsiteY13" fmla="*/ 1831830 h 1851822"/>
                <a:gd name="connsiteX14" fmla="*/ 0 w 1040310"/>
                <a:gd name="connsiteY14" fmla="*/ 979124 h 1851822"/>
                <a:gd name="connsiteX15" fmla="*/ 467743 w 1040310"/>
                <a:gd name="connsiteY15" fmla="*/ 37220 h 1851822"/>
                <a:gd name="connsiteX16" fmla="*/ 520155 w 1040310"/>
                <a:gd name="connsiteY16" fmla="*/ 0 h 185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0310" h="1851822">
                  <a:moveTo>
                    <a:pt x="520155" y="0"/>
                  </a:moveTo>
                  <a:lnTo>
                    <a:pt x="572567" y="37220"/>
                  </a:lnTo>
                  <a:cubicBezTo>
                    <a:pt x="858230" y="261103"/>
                    <a:pt x="1040310" y="599920"/>
                    <a:pt x="1040310" y="979124"/>
                  </a:cubicBezTo>
                  <a:cubicBezTo>
                    <a:pt x="1040310" y="1310928"/>
                    <a:pt x="900905" y="1611810"/>
                    <a:pt x="674682" y="1831830"/>
                  </a:cubicBezTo>
                  <a:lnTo>
                    <a:pt x="651801" y="1851817"/>
                  </a:lnTo>
                  <a:lnTo>
                    <a:pt x="726742" y="1771964"/>
                  </a:lnTo>
                  <a:cubicBezTo>
                    <a:pt x="870946" y="1600548"/>
                    <a:pt x="956952" y="1384388"/>
                    <a:pt x="956952" y="1149463"/>
                  </a:cubicBezTo>
                  <a:cubicBezTo>
                    <a:pt x="956952" y="836229"/>
                    <a:pt x="804052" y="556356"/>
                    <a:pt x="564168" y="371422"/>
                  </a:cubicBezTo>
                  <a:lnTo>
                    <a:pt x="520155" y="340677"/>
                  </a:lnTo>
                  <a:lnTo>
                    <a:pt x="476143" y="371422"/>
                  </a:lnTo>
                  <a:cubicBezTo>
                    <a:pt x="236260" y="556356"/>
                    <a:pt x="83358" y="836229"/>
                    <a:pt x="83358" y="1149463"/>
                  </a:cubicBezTo>
                  <a:cubicBezTo>
                    <a:pt x="83358" y="1384388"/>
                    <a:pt x="169365" y="1600548"/>
                    <a:pt x="313570" y="1771964"/>
                  </a:cubicBezTo>
                  <a:lnTo>
                    <a:pt x="388515" y="1851822"/>
                  </a:lnTo>
                  <a:lnTo>
                    <a:pt x="365628" y="1831830"/>
                  </a:lnTo>
                  <a:cubicBezTo>
                    <a:pt x="139406" y="1611810"/>
                    <a:pt x="0" y="1310928"/>
                    <a:pt x="0" y="979124"/>
                  </a:cubicBezTo>
                  <a:cubicBezTo>
                    <a:pt x="0" y="599920"/>
                    <a:pt x="182081" y="261103"/>
                    <a:pt x="467743" y="37220"/>
                  </a:cubicBezTo>
                  <a:lnTo>
                    <a:pt x="52015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5739320" y="1369239"/>
              <a:ext cx="703160" cy="1296349"/>
            </a:xfrm>
            <a:custGeom>
              <a:avLst/>
              <a:gdLst>
                <a:gd name="connsiteX0" fmla="*/ 346480 w 692959"/>
                <a:gd name="connsiteY0" fmla="*/ 0 h 1296349"/>
                <a:gd name="connsiteX1" fmla="*/ 381392 w 692959"/>
                <a:gd name="connsiteY1" fmla="*/ 24639 h 1296349"/>
                <a:gd name="connsiteX2" fmla="*/ 692959 w 692959"/>
                <a:gd name="connsiteY2" fmla="*/ 648175 h 1296349"/>
                <a:gd name="connsiteX3" fmla="*/ 449411 w 692959"/>
                <a:gd name="connsiteY3" fmla="*/ 1212661 h 1296349"/>
                <a:gd name="connsiteX4" fmla="*/ 382364 w 692959"/>
                <a:gd name="connsiteY4" fmla="*/ 1270867 h 1296349"/>
                <a:gd name="connsiteX5" fmla="*/ 346480 w 692959"/>
                <a:gd name="connsiteY5" fmla="*/ 1296349 h 1296349"/>
                <a:gd name="connsiteX6" fmla="*/ 342105 w 692959"/>
                <a:gd name="connsiteY6" fmla="*/ 1293242 h 1296349"/>
                <a:gd name="connsiteX7" fmla="*/ 363986 w 692959"/>
                <a:gd name="connsiteY7" fmla="*/ 1277227 h 1296349"/>
                <a:gd name="connsiteX8" fmla="*/ 597146 w 692959"/>
                <a:gd name="connsiteY8" fmla="*/ 793309 h 1296349"/>
                <a:gd name="connsiteX9" fmla="*/ 363986 w 692959"/>
                <a:gd name="connsiteY9" fmla="*/ 309391 h 1296349"/>
                <a:gd name="connsiteX10" fmla="*/ 337860 w 692959"/>
                <a:gd name="connsiteY10" fmla="*/ 290269 h 1296349"/>
                <a:gd name="connsiteX11" fmla="*/ 311733 w 692959"/>
                <a:gd name="connsiteY11" fmla="*/ 309391 h 1296349"/>
                <a:gd name="connsiteX12" fmla="*/ 78573 w 692959"/>
                <a:gd name="connsiteY12" fmla="*/ 793309 h 1296349"/>
                <a:gd name="connsiteX13" fmla="*/ 215228 w 692959"/>
                <a:gd name="connsiteY13" fmla="*/ 1180486 h 1296349"/>
                <a:gd name="connsiteX14" fmla="*/ 271726 w 692959"/>
                <a:gd name="connsiteY14" fmla="*/ 1237122 h 1296349"/>
                <a:gd name="connsiteX15" fmla="*/ 243549 w 692959"/>
                <a:gd name="connsiteY15" fmla="*/ 1212661 h 1296349"/>
                <a:gd name="connsiteX16" fmla="*/ 0 w 692959"/>
                <a:gd name="connsiteY16" fmla="*/ 648175 h 1296349"/>
                <a:gd name="connsiteX17" fmla="*/ 311568 w 692959"/>
                <a:gd name="connsiteY17" fmla="*/ 24639 h 1296349"/>
                <a:gd name="connsiteX18" fmla="*/ 346480 w 692959"/>
                <a:gd name="connsiteY18" fmla="*/ 0 h 129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2959" h="1296349">
                  <a:moveTo>
                    <a:pt x="346480" y="0"/>
                  </a:moveTo>
                  <a:lnTo>
                    <a:pt x="381392" y="24639"/>
                  </a:lnTo>
                  <a:cubicBezTo>
                    <a:pt x="571674" y="172849"/>
                    <a:pt x="692959" y="397144"/>
                    <a:pt x="692959" y="648175"/>
                  </a:cubicBezTo>
                  <a:cubicBezTo>
                    <a:pt x="692959" y="867827"/>
                    <a:pt x="600100" y="1067009"/>
                    <a:pt x="449411" y="1212661"/>
                  </a:cubicBezTo>
                  <a:lnTo>
                    <a:pt x="382364" y="1270867"/>
                  </a:lnTo>
                  <a:lnTo>
                    <a:pt x="346480" y="1296349"/>
                  </a:lnTo>
                  <a:lnTo>
                    <a:pt x="342105" y="1293242"/>
                  </a:lnTo>
                  <a:lnTo>
                    <a:pt x="363986" y="1277227"/>
                  </a:lnTo>
                  <a:cubicBezTo>
                    <a:pt x="506383" y="1162203"/>
                    <a:pt x="597146" y="988131"/>
                    <a:pt x="597146" y="793309"/>
                  </a:cubicBezTo>
                  <a:cubicBezTo>
                    <a:pt x="597146" y="598487"/>
                    <a:pt x="506383" y="424415"/>
                    <a:pt x="363986" y="309391"/>
                  </a:cubicBezTo>
                  <a:lnTo>
                    <a:pt x="337860" y="290269"/>
                  </a:lnTo>
                  <a:lnTo>
                    <a:pt x="311733" y="309391"/>
                  </a:lnTo>
                  <a:cubicBezTo>
                    <a:pt x="169337" y="424415"/>
                    <a:pt x="78573" y="598487"/>
                    <a:pt x="78573" y="793309"/>
                  </a:cubicBezTo>
                  <a:cubicBezTo>
                    <a:pt x="78573" y="939426"/>
                    <a:pt x="129628" y="1073870"/>
                    <a:pt x="215228" y="1180486"/>
                  </a:cubicBezTo>
                  <a:lnTo>
                    <a:pt x="271726" y="1237122"/>
                  </a:lnTo>
                  <a:lnTo>
                    <a:pt x="243549" y="1212661"/>
                  </a:lnTo>
                  <a:cubicBezTo>
                    <a:pt x="92860" y="1067009"/>
                    <a:pt x="0" y="867827"/>
                    <a:pt x="0" y="648175"/>
                  </a:cubicBezTo>
                  <a:cubicBezTo>
                    <a:pt x="0" y="397144"/>
                    <a:pt x="121286" y="172849"/>
                    <a:pt x="311568" y="24639"/>
                  </a:cubicBezTo>
                  <a:lnTo>
                    <a:pt x="34648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p:cNvGrpSpPr/>
          <p:nvPr/>
        </p:nvGrpSpPr>
        <p:grpSpPr>
          <a:xfrm rot="10800000">
            <a:off x="5795949" y="3385268"/>
            <a:ext cx="1040310" cy="1958248"/>
            <a:chOff x="5575844" y="707340"/>
            <a:chExt cx="1040310" cy="1958248"/>
          </a:xfrm>
        </p:grpSpPr>
        <p:sp>
          <p:nvSpPr>
            <p:cNvPr id="70" name="Freeform 69"/>
            <p:cNvSpPr/>
            <p:nvPr/>
          </p:nvSpPr>
          <p:spPr>
            <a:xfrm>
              <a:off x="5636060" y="1039905"/>
              <a:ext cx="891199" cy="1611384"/>
            </a:xfrm>
            <a:custGeom>
              <a:avLst/>
              <a:gdLst>
                <a:gd name="connsiteX0" fmla="*/ 436797 w 873594"/>
                <a:gd name="connsiteY0" fmla="*/ 0 h 1592089"/>
                <a:gd name="connsiteX1" fmla="*/ 480810 w 873594"/>
                <a:gd name="connsiteY1" fmla="*/ 30745 h 1592089"/>
                <a:gd name="connsiteX2" fmla="*/ 873594 w 873594"/>
                <a:gd name="connsiteY2" fmla="*/ 808786 h 1592089"/>
                <a:gd name="connsiteX3" fmla="*/ 643384 w 873594"/>
                <a:gd name="connsiteY3" fmla="*/ 1431287 h 1592089"/>
                <a:gd name="connsiteX4" fmla="*/ 568443 w 873594"/>
                <a:gd name="connsiteY4" fmla="*/ 1511140 h 1592089"/>
                <a:gd name="connsiteX5" fmla="*/ 541215 w 873594"/>
                <a:gd name="connsiteY5" fmla="*/ 1534924 h 1592089"/>
                <a:gd name="connsiteX6" fmla="*/ 484234 w 873594"/>
                <a:gd name="connsiteY6" fmla="*/ 1583884 h 1592089"/>
                <a:gd name="connsiteX7" fmla="*/ 472681 w 873594"/>
                <a:gd name="connsiteY7" fmla="*/ 1592089 h 1592089"/>
                <a:gd name="connsiteX8" fmla="*/ 539728 w 873594"/>
                <a:gd name="connsiteY8" fmla="*/ 1533883 h 1592089"/>
                <a:gd name="connsiteX9" fmla="*/ 783276 w 873594"/>
                <a:gd name="connsiteY9" fmla="*/ 969397 h 1592089"/>
                <a:gd name="connsiteX10" fmla="*/ 471709 w 873594"/>
                <a:gd name="connsiteY10" fmla="*/ 345861 h 1592089"/>
                <a:gd name="connsiteX11" fmla="*/ 436797 w 873594"/>
                <a:gd name="connsiteY11" fmla="*/ 321222 h 1592089"/>
                <a:gd name="connsiteX12" fmla="*/ 401885 w 873594"/>
                <a:gd name="connsiteY12" fmla="*/ 345861 h 1592089"/>
                <a:gd name="connsiteX13" fmla="*/ 90317 w 873594"/>
                <a:gd name="connsiteY13" fmla="*/ 969397 h 1592089"/>
                <a:gd name="connsiteX14" fmla="*/ 333866 w 873594"/>
                <a:gd name="connsiteY14" fmla="*/ 1533883 h 1592089"/>
                <a:gd name="connsiteX15" fmla="*/ 362043 w 873594"/>
                <a:gd name="connsiteY15" fmla="*/ 1558344 h 1592089"/>
                <a:gd name="connsiteX16" fmla="*/ 376477 w 873594"/>
                <a:gd name="connsiteY16" fmla="*/ 1572814 h 1592089"/>
                <a:gd name="connsiteX17" fmla="*/ 332320 w 873594"/>
                <a:gd name="connsiteY17" fmla="*/ 1534871 h 1592089"/>
                <a:gd name="connsiteX18" fmla="*/ 305157 w 873594"/>
                <a:gd name="connsiteY18" fmla="*/ 1511145 h 1592089"/>
                <a:gd name="connsiteX19" fmla="*/ 230212 w 873594"/>
                <a:gd name="connsiteY19" fmla="*/ 1431287 h 1592089"/>
                <a:gd name="connsiteX20" fmla="*/ 0 w 873594"/>
                <a:gd name="connsiteY20" fmla="*/ 808786 h 1592089"/>
                <a:gd name="connsiteX21" fmla="*/ 392785 w 873594"/>
                <a:gd name="connsiteY21" fmla="*/ 30745 h 1592089"/>
                <a:gd name="connsiteX22" fmla="*/ 436797 w 873594"/>
                <a:gd name="connsiteY22" fmla="*/ 0 h 15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594" h="1592089">
                  <a:moveTo>
                    <a:pt x="436797" y="0"/>
                  </a:moveTo>
                  <a:lnTo>
                    <a:pt x="480810" y="30745"/>
                  </a:lnTo>
                  <a:cubicBezTo>
                    <a:pt x="720694" y="215679"/>
                    <a:pt x="873594" y="495552"/>
                    <a:pt x="873594" y="808786"/>
                  </a:cubicBezTo>
                  <a:cubicBezTo>
                    <a:pt x="873594" y="1043711"/>
                    <a:pt x="787588" y="1259871"/>
                    <a:pt x="643384" y="1431287"/>
                  </a:cubicBezTo>
                  <a:lnTo>
                    <a:pt x="568443" y="1511140"/>
                  </a:lnTo>
                  <a:lnTo>
                    <a:pt x="541215" y="1534924"/>
                  </a:lnTo>
                  <a:lnTo>
                    <a:pt x="484234" y="1583884"/>
                  </a:lnTo>
                  <a:lnTo>
                    <a:pt x="472681" y="1592089"/>
                  </a:lnTo>
                  <a:lnTo>
                    <a:pt x="539728" y="1533883"/>
                  </a:lnTo>
                  <a:cubicBezTo>
                    <a:pt x="690417" y="1388231"/>
                    <a:pt x="783276" y="1189049"/>
                    <a:pt x="783276" y="969397"/>
                  </a:cubicBezTo>
                  <a:cubicBezTo>
                    <a:pt x="783276" y="718366"/>
                    <a:pt x="661991" y="494071"/>
                    <a:pt x="471709" y="345861"/>
                  </a:cubicBezTo>
                  <a:lnTo>
                    <a:pt x="436797" y="321222"/>
                  </a:lnTo>
                  <a:lnTo>
                    <a:pt x="401885" y="345861"/>
                  </a:lnTo>
                  <a:cubicBezTo>
                    <a:pt x="211603" y="494071"/>
                    <a:pt x="90317" y="718366"/>
                    <a:pt x="90317" y="969397"/>
                  </a:cubicBezTo>
                  <a:cubicBezTo>
                    <a:pt x="90317" y="1189049"/>
                    <a:pt x="183177" y="1388231"/>
                    <a:pt x="333866" y="1533883"/>
                  </a:cubicBezTo>
                  <a:lnTo>
                    <a:pt x="362043" y="1558344"/>
                  </a:lnTo>
                  <a:lnTo>
                    <a:pt x="376477" y="1572814"/>
                  </a:lnTo>
                  <a:lnTo>
                    <a:pt x="332320" y="1534871"/>
                  </a:lnTo>
                  <a:lnTo>
                    <a:pt x="305157" y="1511145"/>
                  </a:lnTo>
                  <a:lnTo>
                    <a:pt x="230212" y="1431287"/>
                  </a:lnTo>
                  <a:cubicBezTo>
                    <a:pt x="86007" y="1259871"/>
                    <a:pt x="0" y="1043711"/>
                    <a:pt x="0" y="808786"/>
                  </a:cubicBezTo>
                  <a:cubicBezTo>
                    <a:pt x="0" y="495552"/>
                    <a:pt x="152902" y="215679"/>
                    <a:pt x="392785" y="30745"/>
                  </a:cubicBezTo>
                  <a:lnTo>
                    <a:pt x="436797" y="0"/>
                  </a:lnTo>
                  <a:close/>
                </a:path>
              </a:pathLst>
            </a:cu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5575844" y="707340"/>
              <a:ext cx="1040310" cy="1851822"/>
            </a:xfrm>
            <a:custGeom>
              <a:avLst/>
              <a:gdLst>
                <a:gd name="connsiteX0" fmla="*/ 520155 w 1040310"/>
                <a:gd name="connsiteY0" fmla="*/ 0 h 1851822"/>
                <a:gd name="connsiteX1" fmla="*/ 572567 w 1040310"/>
                <a:gd name="connsiteY1" fmla="*/ 37220 h 1851822"/>
                <a:gd name="connsiteX2" fmla="*/ 1040310 w 1040310"/>
                <a:gd name="connsiteY2" fmla="*/ 979124 h 1851822"/>
                <a:gd name="connsiteX3" fmla="*/ 674682 w 1040310"/>
                <a:gd name="connsiteY3" fmla="*/ 1831830 h 1851822"/>
                <a:gd name="connsiteX4" fmla="*/ 651801 w 1040310"/>
                <a:gd name="connsiteY4" fmla="*/ 1851817 h 1851822"/>
                <a:gd name="connsiteX5" fmla="*/ 726742 w 1040310"/>
                <a:gd name="connsiteY5" fmla="*/ 1771964 h 1851822"/>
                <a:gd name="connsiteX6" fmla="*/ 956952 w 1040310"/>
                <a:gd name="connsiteY6" fmla="*/ 1149463 h 1851822"/>
                <a:gd name="connsiteX7" fmla="*/ 564168 w 1040310"/>
                <a:gd name="connsiteY7" fmla="*/ 371422 h 1851822"/>
                <a:gd name="connsiteX8" fmla="*/ 520155 w 1040310"/>
                <a:gd name="connsiteY8" fmla="*/ 340677 h 1851822"/>
                <a:gd name="connsiteX9" fmla="*/ 476143 w 1040310"/>
                <a:gd name="connsiteY9" fmla="*/ 371422 h 1851822"/>
                <a:gd name="connsiteX10" fmla="*/ 83358 w 1040310"/>
                <a:gd name="connsiteY10" fmla="*/ 1149463 h 1851822"/>
                <a:gd name="connsiteX11" fmla="*/ 313570 w 1040310"/>
                <a:gd name="connsiteY11" fmla="*/ 1771964 h 1851822"/>
                <a:gd name="connsiteX12" fmla="*/ 388515 w 1040310"/>
                <a:gd name="connsiteY12" fmla="*/ 1851822 h 1851822"/>
                <a:gd name="connsiteX13" fmla="*/ 365628 w 1040310"/>
                <a:gd name="connsiteY13" fmla="*/ 1831830 h 1851822"/>
                <a:gd name="connsiteX14" fmla="*/ 0 w 1040310"/>
                <a:gd name="connsiteY14" fmla="*/ 979124 h 1851822"/>
                <a:gd name="connsiteX15" fmla="*/ 467743 w 1040310"/>
                <a:gd name="connsiteY15" fmla="*/ 37220 h 1851822"/>
                <a:gd name="connsiteX16" fmla="*/ 520155 w 1040310"/>
                <a:gd name="connsiteY16" fmla="*/ 0 h 185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0310" h="1851822">
                  <a:moveTo>
                    <a:pt x="520155" y="0"/>
                  </a:moveTo>
                  <a:lnTo>
                    <a:pt x="572567" y="37220"/>
                  </a:lnTo>
                  <a:cubicBezTo>
                    <a:pt x="858230" y="261103"/>
                    <a:pt x="1040310" y="599920"/>
                    <a:pt x="1040310" y="979124"/>
                  </a:cubicBezTo>
                  <a:cubicBezTo>
                    <a:pt x="1040310" y="1310928"/>
                    <a:pt x="900905" y="1611810"/>
                    <a:pt x="674682" y="1831830"/>
                  </a:cubicBezTo>
                  <a:lnTo>
                    <a:pt x="651801" y="1851817"/>
                  </a:lnTo>
                  <a:lnTo>
                    <a:pt x="726742" y="1771964"/>
                  </a:lnTo>
                  <a:cubicBezTo>
                    <a:pt x="870946" y="1600548"/>
                    <a:pt x="956952" y="1384388"/>
                    <a:pt x="956952" y="1149463"/>
                  </a:cubicBezTo>
                  <a:cubicBezTo>
                    <a:pt x="956952" y="836229"/>
                    <a:pt x="804052" y="556356"/>
                    <a:pt x="564168" y="371422"/>
                  </a:cubicBezTo>
                  <a:lnTo>
                    <a:pt x="520155" y="340677"/>
                  </a:lnTo>
                  <a:lnTo>
                    <a:pt x="476143" y="371422"/>
                  </a:lnTo>
                  <a:cubicBezTo>
                    <a:pt x="236260" y="556356"/>
                    <a:pt x="83358" y="836229"/>
                    <a:pt x="83358" y="1149463"/>
                  </a:cubicBezTo>
                  <a:cubicBezTo>
                    <a:pt x="83358" y="1384388"/>
                    <a:pt x="169365" y="1600548"/>
                    <a:pt x="313570" y="1771964"/>
                  </a:cubicBezTo>
                  <a:lnTo>
                    <a:pt x="388515" y="1851822"/>
                  </a:lnTo>
                  <a:lnTo>
                    <a:pt x="365628" y="1831830"/>
                  </a:lnTo>
                  <a:cubicBezTo>
                    <a:pt x="139406" y="1611810"/>
                    <a:pt x="0" y="1310928"/>
                    <a:pt x="0" y="979124"/>
                  </a:cubicBezTo>
                  <a:cubicBezTo>
                    <a:pt x="0" y="599920"/>
                    <a:pt x="182081" y="261103"/>
                    <a:pt x="467743" y="37220"/>
                  </a:cubicBezTo>
                  <a:lnTo>
                    <a:pt x="52015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5739320" y="1369239"/>
              <a:ext cx="703160" cy="1296349"/>
            </a:xfrm>
            <a:custGeom>
              <a:avLst/>
              <a:gdLst>
                <a:gd name="connsiteX0" fmla="*/ 346480 w 692959"/>
                <a:gd name="connsiteY0" fmla="*/ 0 h 1296349"/>
                <a:gd name="connsiteX1" fmla="*/ 381392 w 692959"/>
                <a:gd name="connsiteY1" fmla="*/ 24639 h 1296349"/>
                <a:gd name="connsiteX2" fmla="*/ 692959 w 692959"/>
                <a:gd name="connsiteY2" fmla="*/ 648175 h 1296349"/>
                <a:gd name="connsiteX3" fmla="*/ 449411 w 692959"/>
                <a:gd name="connsiteY3" fmla="*/ 1212661 h 1296349"/>
                <a:gd name="connsiteX4" fmla="*/ 382364 w 692959"/>
                <a:gd name="connsiteY4" fmla="*/ 1270867 h 1296349"/>
                <a:gd name="connsiteX5" fmla="*/ 346480 w 692959"/>
                <a:gd name="connsiteY5" fmla="*/ 1296349 h 1296349"/>
                <a:gd name="connsiteX6" fmla="*/ 342105 w 692959"/>
                <a:gd name="connsiteY6" fmla="*/ 1293242 h 1296349"/>
                <a:gd name="connsiteX7" fmla="*/ 363986 w 692959"/>
                <a:gd name="connsiteY7" fmla="*/ 1277227 h 1296349"/>
                <a:gd name="connsiteX8" fmla="*/ 597146 w 692959"/>
                <a:gd name="connsiteY8" fmla="*/ 793309 h 1296349"/>
                <a:gd name="connsiteX9" fmla="*/ 363986 w 692959"/>
                <a:gd name="connsiteY9" fmla="*/ 309391 h 1296349"/>
                <a:gd name="connsiteX10" fmla="*/ 337860 w 692959"/>
                <a:gd name="connsiteY10" fmla="*/ 290269 h 1296349"/>
                <a:gd name="connsiteX11" fmla="*/ 311733 w 692959"/>
                <a:gd name="connsiteY11" fmla="*/ 309391 h 1296349"/>
                <a:gd name="connsiteX12" fmla="*/ 78573 w 692959"/>
                <a:gd name="connsiteY12" fmla="*/ 793309 h 1296349"/>
                <a:gd name="connsiteX13" fmla="*/ 215228 w 692959"/>
                <a:gd name="connsiteY13" fmla="*/ 1180486 h 1296349"/>
                <a:gd name="connsiteX14" fmla="*/ 271726 w 692959"/>
                <a:gd name="connsiteY14" fmla="*/ 1237122 h 1296349"/>
                <a:gd name="connsiteX15" fmla="*/ 243549 w 692959"/>
                <a:gd name="connsiteY15" fmla="*/ 1212661 h 1296349"/>
                <a:gd name="connsiteX16" fmla="*/ 0 w 692959"/>
                <a:gd name="connsiteY16" fmla="*/ 648175 h 1296349"/>
                <a:gd name="connsiteX17" fmla="*/ 311568 w 692959"/>
                <a:gd name="connsiteY17" fmla="*/ 24639 h 1296349"/>
                <a:gd name="connsiteX18" fmla="*/ 346480 w 692959"/>
                <a:gd name="connsiteY18" fmla="*/ 0 h 129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2959" h="1296349">
                  <a:moveTo>
                    <a:pt x="346480" y="0"/>
                  </a:moveTo>
                  <a:lnTo>
                    <a:pt x="381392" y="24639"/>
                  </a:lnTo>
                  <a:cubicBezTo>
                    <a:pt x="571674" y="172849"/>
                    <a:pt x="692959" y="397144"/>
                    <a:pt x="692959" y="648175"/>
                  </a:cubicBezTo>
                  <a:cubicBezTo>
                    <a:pt x="692959" y="867827"/>
                    <a:pt x="600100" y="1067009"/>
                    <a:pt x="449411" y="1212661"/>
                  </a:cubicBezTo>
                  <a:lnTo>
                    <a:pt x="382364" y="1270867"/>
                  </a:lnTo>
                  <a:lnTo>
                    <a:pt x="346480" y="1296349"/>
                  </a:lnTo>
                  <a:lnTo>
                    <a:pt x="342105" y="1293242"/>
                  </a:lnTo>
                  <a:lnTo>
                    <a:pt x="363986" y="1277227"/>
                  </a:lnTo>
                  <a:cubicBezTo>
                    <a:pt x="506383" y="1162203"/>
                    <a:pt x="597146" y="988131"/>
                    <a:pt x="597146" y="793309"/>
                  </a:cubicBezTo>
                  <a:cubicBezTo>
                    <a:pt x="597146" y="598487"/>
                    <a:pt x="506383" y="424415"/>
                    <a:pt x="363986" y="309391"/>
                  </a:cubicBezTo>
                  <a:lnTo>
                    <a:pt x="337860" y="290269"/>
                  </a:lnTo>
                  <a:lnTo>
                    <a:pt x="311733" y="309391"/>
                  </a:lnTo>
                  <a:cubicBezTo>
                    <a:pt x="169337" y="424415"/>
                    <a:pt x="78573" y="598487"/>
                    <a:pt x="78573" y="793309"/>
                  </a:cubicBezTo>
                  <a:cubicBezTo>
                    <a:pt x="78573" y="939426"/>
                    <a:pt x="129628" y="1073870"/>
                    <a:pt x="215228" y="1180486"/>
                  </a:cubicBezTo>
                  <a:lnTo>
                    <a:pt x="271726" y="1237122"/>
                  </a:lnTo>
                  <a:lnTo>
                    <a:pt x="243549" y="1212661"/>
                  </a:lnTo>
                  <a:cubicBezTo>
                    <a:pt x="92860" y="1067009"/>
                    <a:pt x="0" y="867827"/>
                    <a:pt x="0" y="648175"/>
                  </a:cubicBezTo>
                  <a:cubicBezTo>
                    <a:pt x="0" y="397144"/>
                    <a:pt x="121286" y="172849"/>
                    <a:pt x="311568" y="24639"/>
                  </a:cubicBezTo>
                  <a:lnTo>
                    <a:pt x="34648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rot="4320000">
            <a:off x="6747728" y="2124643"/>
            <a:ext cx="1040310" cy="1958248"/>
            <a:chOff x="5575844" y="707340"/>
            <a:chExt cx="1040310" cy="1958248"/>
          </a:xfrm>
        </p:grpSpPr>
        <p:sp>
          <p:nvSpPr>
            <p:cNvPr id="82" name="Freeform 81"/>
            <p:cNvSpPr/>
            <p:nvPr/>
          </p:nvSpPr>
          <p:spPr>
            <a:xfrm>
              <a:off x="5636060" y="1039905"/>
              <a:ext cx="891199" cy="1611384"/>
            </a:xfrm>
            <a:custGeom>
              <a:avLst/>
              <a:gdLst>
                <a:gd name="connsiteX0" fmla="*/ 436797 w 873594"/>
                <a:gd name="connsiteY0" fmla="*/ 0 h 1592089"/>
                <a:gd name="connsiteX1" fmla="*/ 480810 w 873594"/>
                <a:gd name="connsiteY1" fmla="*/ 30745 h 1592089"/>
                <a:gd name="connsiteX2" fmla="*/ 873594 w 873594"/>
                <a:gd name="connsiteY2" fmla="*/ 808786 h 1592089"/>
                <a:gd name="connsiteX3" fmla="*/ 643384 w 873594"/>
                <a:gd name="connsiteY3" fmla="*/ 1431287 h 1592089"/>
                <a:gd name="connsiteX4" fmla="*/ 568443 w 873594"/>
                <a:gd name="connsiteY4" fmla="*/ 1511140 h 1592089"/>
                <a:gd name="connsiteX5" fmla="*/ 541215 w 873594"/>
                <a:gd name="connsiteY5" fmla="*/ 1534924 h 1592089"/>
                <a:gd name="connsiteX6" fmla="*/ 484234 w 873594"/>
                <a:gd name="connsiteY6" fmla="*/ 1583884 h 1592089"/>
                <a:gd name="connsiteX7" fmla="*/ 472681 w 873594"/>
                <a:gd name="connsiteY7" fmla="*/ 1592089 h 1592089"/>
                <a:gd name="connsiteX8" fmla="*/ 539728 w 873594"/>
                <a:gd name="connsiteY8" fmla="*/ 1533883 h 1592089"/>
                <a:gd name="connsiteX9" fmla="*/ 783276 w 873594"/>
                <a:gd name="connsiteY9" fmla="*/ 969397 h 1592089"/>
                <a:gd name="connsiteX10" fmla="*/ 471709 w 873594"/>
                <a:gd name="connsiteY10" fmla="*/ 345861 h 1592089"/>
                <a:gd name="connsiteX11" fmla="*/ 436797 w 873594"/>
                <a:gd name="connsiteY11" fmla="*/ 321222 h 1592089"/>
                <a:gd name="connsiteX12" fmla="*/ 401885 w 873594"/>
                <a:gd name="connsiteY12" fmla="*/ 345861 h 1592089"/>
                <a:gd name="connsiteX13" fmla="*/ 90317 w 873594"/>
                <a:gd name="connsiteY13" fmla="*/ 969397 h 1592089"/>
                <a:gd name="connsiteX14" fmla="*/ 333866 w 873594"/>
                <a:gd name="connsiteY14" fmla="*/ 1533883 h 1592089"/>
                <a:gd name="connsiteX15" fmla="*/ 362043 w 873594"/>
                <a:gd name="connsiteY15" fmla="*/ 1558344 h 1592089"/>
                <a:gd name="connsiteX16" fmla="*/ 376477 w 873594"/>
                <a:gd name="connsiteY16" fmla="*/ 1572814 h 1592089"/>
                <a:gd name="connsiteX17" fmla="*/ 332320 w 873594"/>
                <a:gd name="connsiteY17" fmla="*/ 1534871 h 1592089"/>
                <a:gd name="connsiteX18" fmla="*/ 305157 w 873594"/>
                <a:gd name="connsiteY18" fmla="*/ 1511145 h 1592089"/>
                <a:gd name="connsiteX19" fmla="*/ 230212 w 873594"/>
                <a:gd name="connsiteY19" fmla="*/ 1431287 h 1592089"/>
                <a:gd name="connsiteX20" fmla="*/ 0 w 873594"/>
                <a:gd name="connsiteY20" fmla="*/ 808786 h 1592089"/>
                <a:gd name="connsiteX21" fmla="*/ 392785 w 873594"/>
                <a:gd name="connsiteY21" fmla="*/ 30745 h 1592089"/>
                <a:gd name="connsiteX22" fmla="*/ 436797 w 873594"/>
                <a:gd name="connsiteY22" fmla="*/ 0 h 15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594" h="1592089">
                  <a:moveTo>
                    <a:pt x="436797" y="0"/>
                  </a:moveTo>
                  <a:lnTo>
                    <a:pt x="480810" y="30745"/>
                  </a:lnTo>
                  <a:cubicBezTo>
                    <a:pt x="720694" y="215679"/>
                    <a:pt x="873594" y="495552"/>
                    <a:pt x="873594" y="808786"/>
                  </a:cubicBezTo>
                  <a:cubicBezTo>
                    <a:pt x="873594" y="1043711"/>
                    <a:pt x="787588" y="1259871"/>
                    <a:pt x="643384" y="1431287"/>
                  </a:cubicBezTo>
                  <a:lnTo>
                    <a:pt x="568443" y="1511140"/>
                  </a:lnTo>
                  <a:lnTo>
                    <a:pt x="541215" y="1534924"/>
                  </a:lnTo>
                  <a:lnTo>
                    <a:pt x="484234" y="1583884"/>
                  </a:lnTo>
                  <a:lnTo>
                    <a:pt x="472681" y="1592089"/>
                  </a:lnTo>
                  <a:lnTo>
                    <a:pt x="539728" y="1533883"/>
                  </a:lnTo>
                  <a:cubicBezTo>
                    <a:pt x="690417" y="1388231"/>
                    <a:pt x="783276" y="1189049"/>
                    <a:pt x="783276" y="969397"/>
                  </a:cubicBezTo>
                  <a:cubicBezTo>
                    <a:pt x="783276" y="718366"/>
                    <a:pt x="661991" y="494071"/>
                    <a:pt x="471709" y="345861"/>
                  </a:cubicBezTo>
                  <a:lnTo>
                    <a:pt x="436797" y="321222"/>
                  </a:lnTo>
                  <a:lnTo>
                    <a:pt x="401885" y="345861"/>
                  </a:lnTo>
                  <a:cubicBezTo>
                    <a:pt x="211603" y="494071"/>
                    <a:pt x="90317" y="718366"/>
                    <a:pt x="90317" y="969397"/>
                  </a:cubicBezTo>
                  <a:cubicBezTo>
                    <a:pt x="90317" y="1189049"/>
                    <a:pt x="183177" y="1388231"/>
                    <a:pt x="333866" y="1533883"/>
                  </a:cubicBezTo>
                  <a:lnTo>
                    <a:pt x="362043" y="1558344"/>
                  </a:lnTo>
                  <a:lnTo>
                    <a:pt x="376477" y="1572814"/>
                  </a:lnTo>
                  <a:lnTo>
                    <a:pt x="332320" y="1534871"/>
                  </a:lnTo>
                  <a:lnTo>
                    <a:pt x="305157" y="1511145"/>
                  </a:lnTo>
                  <a:lnTo>
                    <a:pt x="230212" y="1431287"/>
                  </a:lnTo>
                  <a:cubicBezTo>
                    <a:pt x="86007" y="1259871"/>
                    <a:pt x="0" y="1043711"/>
                    <a:pt x="0" y="808786"/>
                  </a:cubicBezTo>
                  <a:cubicBezTo>
                    <a:pt x="0" y="495552"/>
                    <a:pt x="152902" y="215679"/>
                    <a:pt x="392785" y="30745"/>
                  </a:cubicBezTo>
                  <a:lnTo>
                    <a:pt x="436797" y="0"/>
                  </a:lnTo>
                  <a:close/>
                </a:path>
              </a:pathLst>
            </a:cu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5575844" y="707340"/>
              <a:ext cx="1040310" cy="1851822"/>
            </a:xfrm>
            <a:custGeom>
              <a:avLst/>
              <a:gdLst>
                <a:gd name="connsiteX0" fmla="*/ 520155 w 1040310"/>
                <a:gd name="connsiteY0" fmla="*/ 0 h 1851822"/>
                <a:gd name="connsiteX1" fmla="*/ 572567 w 1040310"/>
                <a:gd name="connsiteY1" fmla="*/ 37220 h 1851822"/>
                <a:gd name="connsiteX2" fmla="*/ 1040310 w 1040310"/>
                <a:gd name="connsiteY2" fmla="*/ 979124 h 1851822"/>
                <a:gd name="connsiteX3" fmla="*/ 674682 w 1040310"/>
                <a:gd name="connsiteY3" fmla="*/ 1831830 h 1851822"/>
                <a:gd name="connsiteX4" fmla="*/ 651801 w 1040310"/>
                <a:gd name="connsiteY4" fmla="*/ 1851817 h 1851822"/>
                <a:gd name="connsiteX5" fmla="*/ 726742 w 1040310"/>
                <a:gd name="connsiteY5" fmla="*/ 1771964 h 1851822"/>
                <a:gd name="connsiteX6" fmla="*/ 956952 w 1040310"/>
                <a:gd name="connsiteY6" fmla="*/ 1149463 h 1851822"/>
                <a:gd name="connsiteX7" fmla="*/ 564168 w 1040310"/>
                <a:gd name="connsiteY7" fmla="*/ 371422 h 1851822"/>
                <a:gd name="connsiteX8" fmla="*/ 520155 w 1040310"/>
                <a:gd name="connsiteY8" fmla="*/ 340677 h 1851822"/>
                <a:gd name="connsiteX9" fmla="*/ 476143 w 1040310"/>
                <a:gd name="connsiteY9" fmla="*/ 371422 h 1851822"/>
                <a:gd name="connsiteX10" fmla="*/ 83358 w 1040310"/>
                <a:gd name="connsiteY10" fmla="*/ 1149463 h 1851822"/>
                <a:gd name="connsiteX11" fmla="*/ 313570 w 1040310"/>
                <a:gd name="connsiteY11" fmla="*/ 1771964 h 1851822"/>
                <a:gd name="connsiteX12" fmla="*/ 388515 w 1040310"/>
                <a:gd name="connsiteY12" fmla="*/ 1851822 h 1851822"/>
                <a:gd name="connsiteX13" fmla="*/ 365628 w 1040310"/>
                <a:gd name="connsiteY13" fmla="*/ 1831830 h 1851822"/>
                <a:gd name="connsiteX14" fmla="*/ 0 w 1040310"/>
                <a:gd name="connsiteY14" fmla="*/ 979124 h 1851822"/>
                <a:gd name="connsiteX15" fmla="*/ 467743 w 1040310"/>
                <a:gd name="connsiteY15" fmla="*/ 37220 h 1851822"/>
                <a:gd name="connsiteX16" fmla="*/ 520155 w 1040310"/>
                <a:gd name="connsiteY16" fmla="*/ 0 h 185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0310" h="1851822">
                  <a:moveTo>
                    <a:pt x="520155" y="0"/>
                  </a:moveTo>
                  <a:lnTo>
                    <a:pt x="572567" y="37220"/>
                  </a:lnTo>
                  <a:cubicBezTo>
                    <a:pt x="858230" y="261103"/>
                    <a:pt x="1040310" y="599920"/>
                    <a:pt x="1040310" y="979124"/>
                  </a:cubicBezTo>
                  <a:cubicBezTo>
                    <a:pt x="1040310" y="1310928"/>
                    <a:pt x="900905" y="1611810"/>
                    <a:pt x="674682" y="1831830"/>
                  </a:cubicBezTo>
                  <a:lnTo>
                    <a:pt x="651801" y="1851817"/>
                  </a:lnTo>
                  <a:lnTo>
                    <a:pt x="726742" y="1771964"/>
                  </a:lnTo>
                  <a:cubicBezTo>
                    <a:pt x="870946" y="1600548"/>
                    <a:pt x="956952" y="1384388"/>
                    <a:pt x="956952" y="1149463"/>
                  </a:cubicBezTo>
                  <a:cubicBezTo>
                    <a:pt x="956952" y="836229"/>
                    <a:pt x="804052" y="556356"/>
                    <a:pt x="564168" y="371422"/>
                  </a:cubicBezTo>
                  <a:lnTo>
                    <a:pt x="520155" y="340677"/>
                  </a:lnTo>
                  <a:lnTo>
                    <a:pt x="476143" y="371422"/>
                  </a:lnTo>
                  <a:cubicBezTo>
                    <a:pt x="236260" y="556356"/>
                    <a:pt x="83358" y="836229"/>
                    <a:pt x="83358" y="1149463"/>
                  </a:cubicBezTo>
                  <a:cubicBezTo>
                    <a:pt x="83358" y="1384388"/>
                    <a:pt x="169365" y="1600548"/>
                    <a:pt x="313570" y="1771964"/>
                  </a:cubicBezTo>
                  <a:lnTo>
                    <a:pt x="388515" y="1851822"/>
                  </a:lnTo>
                  <a:lnTo>
                    <a:pt x="365628" y="1831830"/>
                  </a:lnTo>
                  <a:cubicBezTo>
                    <a:pt x="139406" y="1611810"/>
                    <a:pt x="0" y="1310928"/>
                    <a:pt x="0" y="979124"/>
                  </a:cubicBezTo>
                  <a:cubicBezTo>
                    <a:pt x="0" y="599920"/>
                    <a:pt x="182081" y="261103"/>
                    <a:pt x="467743" y="37220"/>
                  </a:cubicBezTo>
                  <a:lnTo>
                    <a:pt x="52015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5739320" y="1369239"/>
              <a:ext cx="703160" cy="1296349"/>
            </a:xfrm>
            <a:custGeom>
              <a:avLst/>
              <a:gdLst>
                <a:gd name="connsiteX0" fmla="*/ 346480 w 692959"/>
                <a:gd name="connsiteY0" fmla="*/ 0 h 1296349"/>
                <a:gd name="connsiteX1" fmla="*/ 381392 w 692959"/>
                <a:gd name="connsiteY1" fmla="*/ 24639 h 1296349"/>
                <a:gd name="connsiteX2" fmla="*/ 692959 w 692959"/>
                <a:gd name="connsiteY2" fmla="*/ 648175 h 1296349"/>
                <a:gd name="connsiteX3" fmla="*/ 449411 w 692959"/>
                <a:gd name="connsiteY3" fmla="*/ 1212661 h 1296349"/>
                <a:gd name="connsiteX4" fmla="*/ 382364 w 692959"/>
                <a:gd name="connsiteY4" fmla="*/ 1270867 h 1296349"/>
                <a:gd name="connsiteX5" fmla="*/ 346480 w 692959"/>
                <a:gd name="connsiteY5" fmla="*/ 1296349 h 1296349"/>
                <a:gd name="connsiteX6" fmla="*/ 342105 w 692959"/>
                <a:gd name="connsiteY6" fmla="*/ 1293242 h 1296349"/>
                <a:gd name="connsiteX7" fmla="*/ 363986 w 692959"/>
                <a:gd name="connsiteY7" fmla="*/ 1277227 h 1296349"/>
                <a:gd name="connsiteX8" fmla="*/ 597146 w 692959"/>
                <a:gd name="connsiteY8" fmla="*/ 793309 h 1296349"/>
                <a:gd name="connsiteX9" fmla="*/ 363986 w 692959"/>
                <a:gd name="connsiteY9" fmla="*/ 309391 h 1296349"/>
                <a:gd name="connsiteX10" fmla="*/ 337860 w 692959"/>
                <a:gd name="connsiteY10" fmla="*/ 290269 h 1296349"/>
                <a:gd name="connsiteX11" fmla="*/ 311733 w 692959"/>
                <a:gd name="connsiteY11" fmla="*/ 309391 h 1296349"/>
                <a:gd name="connsiteX12" fmla="*/ 78573 w 692959"/>
                <a:gd name="connsiteY12" fmla="*/ 793309 h 1296349"/>
                <a:gd name="connsiteX13" fmla="*/ 215228 w 692959"/>
                <a:gd name="connsiteY13" fmla="*/ 1180486 h 1296349"/>
                <a:gd name="connsiteX14" fmla="*/ 271726 w 692959"/>
                <a:gd name="connsiteY14" fmla="*/ 1237122 h 1296349"/>
                <a:gd name="connsiteX15" fmla="*/ 243549 w 692959"/>
                <a:gd name="connsiteY15" fmla="*/ 1212661 h 1296349"/>
                <a:gd name="connsiteX16" fmla="*/ 0 w 692959"/>
                <a:gd name="connsiteY16" fmla="*/ 648175 h 1296349"/>
                <a:gd name="connsiteX17" fmla="*/ 311568 w 692959"/>
                <a:gd name="connsiteY17" fmla="*/ 24639 h 1296349"/>
                <a:gd name="connsiteX18" fmla="*/ 346480 w 692959"/>
                <a:gd name="connsiteY18" fmla="*/ 0 h 129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2959" h="1296349">
                  <a:moveTo>
                    <a:pt x="346480" y="0"/>
                  </a:moveTo>
                  <a:lnTo>
                    <a:pt x="381392" y="24639"/>
                  </a:lnTo>
                  <a:cubicBezTo>
                    <a:pt x="571674" y="172849"/>
                    <a:pt x="692959" y="397144"/>
                    <a:pt x="692959" y="648175"/>
                  </a:cubicBezTo>
                  <a:cubicBezTo>
                    <a:pt x="692959" y="867827"/>
                    <a:pt x="600100" y="1067009"/>
                    <a:pt x="449411" y="1212661"/>
                  </a:cubicBezTo>
                  <a:lnTo>
                    <a:pt x="382364" y="1270867"/>
                  </a:lnTo>
                  <a:lnTo>
                    <a:pt x="346480" y="1296349"/>
                  </a:lnTo>
                  <a:lnTo>
                    <a:pt x="342105" y="1293242"/>
                  </a:lnTo>
                  <a:lnTo>
                    <a:pt x="363986" y="1277227"/>
                  </a:lnTo>
                  <a:cubicBezTo>
                    <a:pt x="506383" y="1162203"/>
                    <a:pt x="597146" y="988131"/>
                    <a:pt x="597146" y="793309"/>
                  </a:cubicBezTo>
                  <a:cubicBezTo>
                    <a:pt x="597146" y="598487"/>
                    <a:pt x="506383" y="424415"/>
                    <a:pt x="363986" y="309391"/>
                  </a:cubicBezTo>
                  <a:lnTo>
                    <a:pt x="337860" y="290269"/>
                  </a:lnTo>
                  <a:lnTo>
                    <a:pt x="311733" y="309391"/>
                  </a:lnTo>
                  <a:cubicBezTo>
                    <a:pt x="169337" y="424415"/>
                    <a:pt x="78573" y="598487"/>
                    <a:pt x="78573" y="793309"/>
                  </a:cubicBezTo>
                  <a:cubicBezTo>
                    <a:pt x="78573" y="939426"/>
                    <a:pt x="129628" y="1073870"/>
                    <a:pt x="215228" y="1180486"/>
                  </a:cubicBezTo>
                  <a:lnTo>
                    <a:pt x="271726" y="1237122"/>
                  </a:lnTo>
                  <a:lnTo>
                    <a:pt x="243549" y="1212661"/>
                  </a:lnTo>
                  <a:cubicBezTo>
                    <a:pt x="92860" y="1067009"/>
                    <a:pt x="0" y="867827"/>
                    <a:pt x="0" y="648175"/>
                  </a:cubicBezTo>
                  <a:cubicBezTo>
                    <a:pt x="0" y="397144"/>
                    <a:pt x="121286" y="172849"/>
                    <a:pt x="311568" y="24639"/>
                  </a:cubicBezTo>
                  <a:lnTo>
                    <a:pt x="34648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p:cNvGrpSpPr/>
          <p:nvPr/>
        </p:nvGrpSpPr>
        <p:grpSpPr>
          <a:xfrm rot="15120000">
            <a:off x="4880052" y="2693760"/>
            <a:ext cx="1040310" cy="1958248"/>
            <a:chOff x="5575844" y="707340"/>
            <a:chExt cx="1040310" cy="1958248"/>
          </a:xfrm>
        </p:grpSpPr>
        <p:sp>
          <p:nvSpPr>
            <p:cNvPr id="79" name="Freeform 78"/>
            <p:cNvSpPr/>
            <p:nvPr/>
          </p:nvSpPr>
          <p:spPr>
            <a:xfrm>
              <a:off x="5636060" y="1039905"/>
              <a:ext cx="891199" cy="1611384"/>
            </a:xfrm>
            <a:custGeom>
              <a:avLst/>
              <a:gdLst>
                <a:gd name="connsiteX0" fmla="*/ 436797 w 873594"/>
                <a:gd name="connsiteY0" fmla="*/ 0 h 1592089"/>
                <a:gd name="connsiteX1" fmla="*/ 480810 w 873594"/>
                <a:gd name="connsiteY1" fmla="*/ 30745 h 1592089"/>
                <a:gd name="connsiteX2" fmla="*/ 873594 w 873594"/>
                <a:gd name="connsiteY2" fmla="*/ 808786 h 1592089"/>
                <a:gd name="connsiteX3" fmla="*/ 643384 w 873594"/>
                <a:gd name="connsiteY3" fmla="*/ 1431287 h 1592089"/>
                <a:gd name="connsiteX4" fmla="*/ 568443 w 873594"/>
                <a:gd name="connsiteY4" fmla="*/ 1511140 h 1592089"/>
                <a:gd name="connsiteX5" fmla="*/ 541215 w 873594"/>
                <a:gd name="connsiteY5" fmla="*/ 1534924 h 1592089"/>
                <a:gd name="connsiteX6" fmla="*/ 484234 w 873594"/>
                <a:gd name="connsiteY6" fmla="*/ 1583884 h 1592089"/>
                <a:gd name="connsiteX7" fmla="*/ 472681 w 873594"/>
                <a:gd name="connsiteY7" fmla="*/ 1592089 h 1592089"/>
                <a:gd name="connsiteX8" fmla="*/ 539728 w 873594"/>
                <a:gd name="connsiteY8" fmla="*/ 1533883 h 1592089"/>
                <a:gd name="connsiteX9" fmla="*/ 783276 w 873594"/>
                <a:gd name="connsiteY9" fmla="*/ 969397 h 1592089"/>
                <a:gd name="connsiteX10" fmla="*/ 471709 w 873594"/>
                <a:gd name="connsiteY10" fmla="*/ 345861 h 1592089"/>
                <a:gd name="connsiteX11" fmla="*/ 436797 w 873594"/>
                <a:gd name="connsiteY11" fmla="*/ 321222 h 1592089"/>
                <a:gd name="connsiteX12" fmla="*/ 401885 w 873594"/>
                <a:gd name="connsiteY12" fmla="*/ 345861 h 1592089"/>
                <a:gd name="connsiteX13" fmla="*/ 90317 w 873594"/>
                <a:gd name="connsiteY13" fmla="*/ 969397 h 1592089"/>
                <a:gd name="connsiteX14" fmla="*/ 333866 w 873594"/>
                <a:gd name="connsiteY14" fmla="*/ 1533883 h 1592089"/>
                <a:gd name="connsiteX15" fmla="*/ 362043 w 873594"/>
                <a:gd name="connsiteY15" fmla="*/ 1558344 h 1592089"/>
                <a:gd name="connsiteX16" fmla="*/ 376477 w 873594"/>
                <a:gd name="connsiteY16" fmla="*/ 1572814 h 1592089"/>
                <a:gd name="connsiteX17" fmla="*/ 332320 w 873594"/>
                <a:gd name="connsiteY17" fmla="*/ 1534871 h 1592089"/>
                <a:gd name="connsiteX18" fmla="*/ 305157 w 873594"/>
                <a:gd name="connsiteY18" fmla="*/ 1511145 h 1592089"/>
                <a:gd name="connsiteX19" fmla="*/ 230212 w 873594"/>
                <a:gd name="connsiteY19" fmla="*/ 1431287 h 1592089"/>
                <a:gd name="connsiteX20" fmla="*/ 0 w 873594"/>
                <a:gd name="connsiteY20" fmla="*/ 808786 h 1592089"/>
                <a:gd name="connsiteX21" fmla="*/ 392785 w 873594"/>
                <a:gd name="connsiteY21" fmla="*/ 30745 h 1592089"/>
                <a:gd name="connsiteX22" fmla="*/ 436797 w 873594"/>
                <a:gd name="connsiteY22" fmla="*/ 0 h 15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594" h="1592089">
                  <a:moveTo>
                    <a:pt x="436797" y="0"/>
                  </a:moveTo>
                  <a:lnTo>
                    <a:pt x="480810" y="30745"/>
                  </a:lnTo>
                  <a:cubicBezTo>
                    <a:pt x="720694" y="215679"/>
                    <a:pt x="873594" y="495552"/>
                    <a:pt x="873594" y="808786"/>
                  </a:cubicBezTo>
                  <a:cubicBezTo>
                    <a:pt x="873594" y="1043711"/>
                    <a:pt x="787588" y="1259871"/>
                    <a:pt x="643384" y="1431287"/>
                  </a:cubicBezTo>
                  <a:lnTo>
                    <a:pt x="568443" y="1511140"/>
                  </a:lnTo>
                  <a:lnTo>
                    <a:pt x="541215" y="1534924"/>
                  </a:lnTo>
                  <a:lnTo>
                    <a:pt x="484234" y="1583884"/>
                  </a:lnTo>
                  <a:lnTo>
                    <a:pt x="472681" y="1592089"/>
                  </a:lnTo>
                  <a:lnTo>
                    <a:pt x="539728" y="1533883"/>
                  </a:lnTo>
                  <a:cubicBezTo>
                    <a:pt x="690417" y="1388231"/>
                    <a:pt x="783276" y="1189049"/>
                    <a:pt x="783276" y="969397"/>
                  </a:cubicBezTo>
                  <a:cubicBezTo>
                    <a:pt x="783276" y="718366"/>
                    <a:pt x="661991" y="494071"/>
                    <a:pt x="471709" y="345861"/>
                  </a:cubicBezTo>
                  <a:lnTo>
                    <a:pt x="436797" y="321222"/>
                  </a:lnTo>
                  <a:lnTo>
                    <a:pt x="401885" y="345861"/>
                  </a:lnTo>
                  <a:cubicBezTo>
                    <a:pt x="211603" y="494071"/>
                    <a:pt x="90317" y="718366"/>
                    <a:pt x="90317" y="969397"/>
                  </a:cubicBezTo>
                  <a:cubicBezTo>
                    <a:pt x="90317" y="1189049"/>
                    <a:pt x="183177" y="1388231"/>
                    <a:pt x="333866" y="1533883"/>
                  </a:cubicBezTo>
                  <a:lnTo>
                    <a:pt x="362043" y="1558344"/>
                  </a:lnTo>
                  <a:lnTo>
                    <a:pt x="376477" y="1572814"/>
                  </a:lnTo>
                  <a:lnTo>
                    <a:pt x="332320" y="1534871"/>
                  </a:lnTo>
                  <a:lnTo>
                    <a:pt x="305157" y="1511145"/>
                  </a:lnTo>
                  <a:lnTo>
                    <a:pt x="230212" y="1431287"/>
                  </a:lnTo>
                  <a:cubicBezTo>
                    <a:pt x="86007" y="1259871"/>
                    <a:pt x="0" y="1043711"/>
                    <a:pt x="0" y="808786"/>
                  </a:cubicBezTo>
                  <a:cubicBezTo>
                    <a:pt x="0" y="495552"/>
                    <a:pt x="152902" y="215679"/>
                    <a:pt x="392785" y="30745"/>
                  </a:cubicBezTo>
                  <a:lnTo>
                    <a:pt x="436797" y="0"/>
                  </a:lnTo>
                  <a:close/>
                </a:path>
              </a:pathLst>
            </a:cu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5575844" y="707340"/>
              <a:ext cx="1040310" cy="1851822"/>
            </a:xfrm>
            <a:custGeom>
              <a:avLst/>
              <a:gdLst>
                <a:gd name="connsiteX0" fmla="*/ 520155 w 1040310"/>
                <a:gd name="connsiteY0" fmla="*/ 0 h 1851822"/>
                <a:gd name="connsiteX1" fmla="*/ 572567 w 1040310"/>
                <a:gd name="connsiteY1" fmla="*/ 37220 h 1851822"/>
                <a:gd name="connsiteX2" fmla="*/ 1040310 w 1040310"/>
                <a:gd name="connsiteY2" fmla="*/ 979124 h 1851822"/>
                <a:gd name="connsiteX3" fmla="*/ 674682 w 1040310"/>
                <a:gd name="connsiteY3" fmla="*/ 1831830 h 1851822"/>
                <a:gd name="connsiteX4" fmla="*/ 651801 w 1040310"/>
                <a:gd name="connsiteY4" fmla="*/ 1851817 h 1851822"/>
                <a:gd name="connsiteX5" fmla="*/ 726742 w 1040310"/>
                <a:gd name="connsiteY5" fmla="*/ 1771964 h 1851822"/>
                <a:gd name="connsiteX6" fmla="*/ 956952 w 1040310"/>
                <a:gd name="connsiteY6" fmla="*/ 1149463 h 1851822"/>
                <a:gd name="connsiteX7" fmla="*/ 564168 w 1040310"/>
                <a:gd name="connsiteY7" fmla="*/ 371422 h 1851822"/>
                <a:gd name="connsiteX8" fmla="*/ 520155 w 1040310"/>
                <a:gd name="connsiteY8" fmla="*/ 340677 h 1851822"/>
                <a:gd name="connsiteX9" fmla="*/ 476143 w 1040310"/>
                <a:gd name="connsiteY9" fmla="*/ 371422 h 1851822"/>
                <a:gd name="connsiteX10" fmla="*/ 83358 w 1040310"/>
                <a:gd name="connsiteY10" fmla="*/ 1149463 h 1851822"/>
                <a:gd name="connsiteX11" fmla="*/ 313570 w 1040310"/>
                <a:gd name="connsiteY11" fmla="*/ 1771964 h 1851822"/>
                <a:gd name="connsiteX12" fmla="*/ 388515 w 1040310"/>
                <a:gd name="connsiteY12" fmla="*/ 1851822 h 1851822"/>
                <a:gd name="connsiteX13" fmla="*/ 365628 w 1040310"/>
                <a:gd name="connsiteY13" fmla="*/ 1831830 h 1851822"/>
                <a:gd name="connsiteX14" fmla="*/ 0 w 1040310"/>
                <a:gd name="connsiteY14" fmla="*/ 979124 h 1851822"/>
                <a:gd name="connsiteX15" fmla="*/ 467743 w 1040310"/>
                <a:gd name="connsiteY15" fmla="*/ 37220 h 1851822"/>
                <a:gd name="connsiteX16" fmla="*/ 520155 w 1040310"/>
                <a:gd name="connsiteY16" fmla="*/ 0 h 185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0310" h="1851822">
                  <a:moveTo>
                    <a:pt x="520155" y="0"/>
                  </a:moveTo>
                  <a:lnTo>
                    <a:pt x="572567" y="37220"/>
                  </a:lnTo>
                  <a:cubicBezTo>
                    <a:pt x="858230" y="261103"/>
                    <a:pt x="1040310" y="599920"/>
                    <a:pt x="1040310" y="979124"/>
                  </a:cubicBezTo>
                  <a:cubicBezTo>
                    <a:pt x="1040310" y="1310928"/>
                    <a:pt x="900905" y="1611810"/>
                    <a:pt x="674682" y="1831830"/>
                  </a:cubicBezTo>
                  <a:lnTo>
                    <a:pt x="651801" y="1851817"/>
                  </a:lnTo>
                  <a:lnTo>
                    <a:pt x="726742" y="1771964"/>
                  </a:lnTo>
                  <a:cubicBezTo>
                    <a:pt x="870946" y="1600548"/>
                    <a:pt x="956952" y="1384388"/>
                    <a:pt x="956952" y="1149463"/>
                  </a:cubicBezTo>
                  <a:cubicBezTo>
                    <a:pt x="956952" y="836229"/>
                    <a:pt x="804052" y="556356"/>
                    <a:pt x="564168" y="371422"/>
                  </a:cubicBezTo>
                  <a:lnTo>
                    <a:pt x="520155" y="340677"/>
                  </a:lnTo>
                  <a:lnTo>
                    <a:pt x="476143" y="371422"/>
                  </a:lnTo>
                  <a:cubicBezTo>
                    <a:pt x="236260" y="556356"/>
                    <a:pt x="83358" y="836229"/>
                    <a:pt x="83358" y="1149463"/>
                  </a:cubicBezTo>
                  <a:cubicBezTo>
                    <a:pt x="83358" y="1384388"/>
                    <a:pt x="169365" y="1600548"/>
                    <a:pt x="313570" y="1771964"/>
                  </a:cubicBezTo>
                  <a:lnTo>
                    <a:pt x="388515" y="1851822"/>
                  </a:lnTo>
                  <a:lnTo>
                    <a:pt x="365628" y="1831830"/>
                  </a:lnTo>
                  <a:cubicBezTo>
                    <a:pt x="139406" y="1611810"/>
                    <a:pt x="0" y="1310928"/>
                    <a:pt x="0" y="979124"/>
                  </a:cubicBezTo>
                  <a:cubicBezTo>
                    <a:pt x="0" y="599920"/>
                    <a:pt x="182081" y="261103"/>
                    <a:pt x="467743" y="37220"/>
                  </a:cubicBezTo>
                  <a:lnTo>
                    <a:pt x="52015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5739320" y="1369239"/>
              <a:ext cx="703160" cy="1296349"/>
            </a:xfrm>
            <a:custGeom>
              <a:avLst/>
              <a:gdLst>
                <a:gd name="connsiteX0" fmla="*/ 346480 w 692959"/>
                <a:gd name="connsiteY0" fmla="*/ 0 h 1296349"/>
                <a:gd name="connsiteX1" fmla="*/ 381392 w 692959"/>
                <a:gd name="connsiteY1" fmla="*/ 24639 h 1296349"/>
                <a:gd name="connsiteX2" fmla="*/ 692959 w 692959"/>
                <a:gd name="connsiteY2" fmla="*/ 648175 h 1296349"/>
                <a:gd name="connsiteX3" fmla="*/ 449411 w 692959"/>
                <a:gd name="connsiteY3" fmla="*/ 1212661 h 1296349"/>
                <a:gd name="connsiteX4" fmla="*/ 382364 w 692959"/>
                <a:gd name="connsiteY4" fmla="*/ 1270867 h 1296349"/>
                <a:gd name="connsiteX5" fmla="*/ 346480 w 692959"/>
                <a:gd name="connsiteY5" fmla="*/ 1296349 h 1296349"/>
                <a:gd name="connsiteX6" fmla="*/ 342105 w 692959"/>
                <a:gd name="connsiteY6" fmla="*/ 1293242 h 1296349"/>
                <a:gd name="connsiteX7" fmla="*/ 363986 w 692959"/>
                <a:gd name="connsiteY7" fmla="*/ 1277227 h 1296349"/>
                <a:gd name="connsiteX8" fmla="*/ 597146 w 692959"/>
                <a:gd name="connsiteY8" fmla="*/ 793309 h 1296349"/>
                <a:gd name="connsiteX9" fmla="*/ 363986 w 692959"/>
                <a:gd name="connsiteY9" fmla="*/ 309391 h 1296349"/>
                <a:gd name="connsiteX10" fmla="*/ 337860 w 692959"/>
                <a:gd name="connsiteY10" fmla="*/ 290269 h 1296349"/>
                <a:gd name="connsiteX11" fmla="*/ 311733 w 692959"/>
                <a:gd name="connsiteY11" fmla="*/ 309391 h 1296349"/>
                <a:gd name="connsiteX12" fmla="*/ 78573 w 692959"/>
                <a:gd name="connsiteY12" fmla="*/ 793309 h 1296349"/>
                <a:gd name="connsiteX13" fmla="*/ 215228 w 692959"/>
                <a:gd name="connsiteY13" fmla="*/ 1180486 h 1296349"/>
                <a:gd name="connsiteX14" fmla="*/ 271726 w 692959"/>
                <a:gd name="connsiteY14" fmla="*/ 1237122 h 1296349"/>
                <a:gd name="connsiteX15" fmla="*/ 243549 w 692959"/>
                <a:gd name="connsiteY15" fmla="*/ 1212661 h 1296349"/>
                <a:gd name="connsiteX16" fmla="*/ 0 w 692959"/>
                <a:gd name="connsiteY16" fmla="*/ 648175 h 1296349"/>
                <a:gd name="connsiteX17" fmla="*/ 311568 w 692959"/>
                <a:gd name="connsiteY17" fmla="*/ 24639 h 1296349"/>
                <a:gd name="connsiteX18" fmla="*/ 346480 w 692959"/>
                <a:gd name="connsiteY18" fmla="*/ 0 h 129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2959" h="1296349">
                  <a:moveTo>
                    <a:pt x="346480" y="0"/>
                  </a:moveTo>
                  <a:lnTo>
                    <a:pt x="381392" y="24639"/>
                  </a:lnTo>
                  <a:cubicBezTo>
                    <a:pt x="571674" y="172849"/>
                    <a:pt x="692959" y="397144"/>
                    <a:pt x="692959" y="648175"/>
                  </a:cubicBezTo>
                  <a:cubicBezTo>
                    <a:pt x="692959" y="867827"/>
                    <a:pt x="600100" y="1067009"/>
                    <a:pt x="449411" y="1212661"/>
                  </a:cubicBezTo>
                  <a:lnTo>
                    <a:pt x="382364" y="1270867"/>
                  </a:lnTo>
                  <a:lnTo>
                    <a:pt x="346480" y="1296349"/>
                  </a:lnTo>
                  <a:lnTo>
                    <a:pt x="342105" y="1293242"/>
                  </a:lnTo>
                  <a:lnTo>
                    <a:pt x="363986" y="1277227"/>
                  </a:lnTo>
                  <a:cubicBezTo>
                    <a:pt x="506383" y="1162203"/>
                    <a:pt x="597146" y="988131"/>
                    <a:pt x="597146" y="793309"/>
                  </a:cubicBezTo>
                  <a:cubicBezTo>
                    <a:pt x="597146" y="598487"/>
                    <a:pt x="506383" y="424415"/>
                    <a:pt x="363986" y="309391"/>
                  </a:cubicBezTo>
                  <a:lnTo>
                    <a:pt x="337860" y="290269"/>
                  </a:lnTo>
                  <a:lnTo>
                    <a:pt x="311733" y="309391"/>
                  </a:lnTo>
                  <a:cubicBezTo>
                    <a:pt x="169337" y="424415"/>
                    <a:pt x="78573" y="598487"/>
                    <a:pt x="78573" y="793309"/>
                  </a:cubicBezTo>
                  <a:cubicBezTo>
                    <a:pt x="78573" y="939426"/>
                    <a:pt x="129628" y="1073870"/>
                    <a:pt x="215228" y="1180486"/>
                  </a:cubicBezTo>
                  <a:lnTo>
                    <a:pt x="271726" y="1237122"/>
                  </a:lnTo>
                  <a:lnTo>
                    <a:pt x="243549" y="1212661"/>
                  </a:lnTo>
                  <a:cubicBezTo>
                    <a:pt x="92860" y="1067009"/>
                    <a:pt x="0" y="867827"/>
                    <a:pt x="0" y="648175"/>
                  </a:cubicBezTo>
                  <a:cubicBezTo>
                    <a:pt x="0" y="397144"/>
                    <a:pt x="121286" y="172849"/>
                    <a:pt x="311568" y="24639"/>
                  </a:cubicBezTo>
                  <a:lnTo>
                    <a:pt x="34648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p:cNvGrpSpPr/>
          <p:nvPr/>
        </p:nvGrpSpPr>
        <p:grpSpPr>
          <a:xfrm rot="2160000">
            <a:off x="6402122" y="1630093"/>
            <a:ext cx="1040310" cy="1958248"/>
            <a:chOff x="5575844" y="707340"/>
            <a:chExt cx="1040310" cy="1958248"/>
          </a:xfrm>
        </p:grpSpPr>
        <p:sp>
          <p:nvSpPr>
            <p:cNvPr id="91" name="Freeform 90"/>
            <p:cNvSpPr/>
            <p:nvPr/>
          </p:nvSpPr>
          <p:spPr>
            <a:xfrm>
              <a:off x="5636060" y="1039905"/>
              <a:ext cx="891199" cy="1611384"/>
            </a:xfrm>
            <a:custGeom>
              <a:avLst/>
              <a:gdLst>
                <a:gd name="connsiteX0" fmla="*/ 436797 w 873594"/>
                <a:gd name="connsiteY0" fmla="*/ 0 h 1592089"/>
                <a:gd name="connsiteX1" fmla="*/ 480810 w 873594"/>
                <a:gd name="connsiteY1" fmla="*/ 30745 h 1592089"/>
                <a:gd name="connsiteX2" fmla="*/ 873594 w 873594"/>
                <a:gd name="connsiteY2" fmla="*/ 808786 h 1592089"/>
                <a:gd name="connsiteX3" fmla="*/ 643384 w 873594"/>
                <a:gd name="connsiteY3" fmla="*/ 1431287 h 1592089"/>
                <a:gd name="connsiteX4" fmla="*/ 568443 w 873594"/>
                <a:gd name="connsiteY4" fmla="*/ 1511140 h 1592089"/>
                <a:gd name="connsiteX5" fmla="*/ 541215 w 873594"/>
                <a:gd name="connsiteY5" fmla="*/ 1534924 h 1592089"/>
                <a:gd name="connsiteX6" fmla="*/ 484234 w 873594"/>
                <a:gd name="connsiteY6" fmla="*/ 1583884 h 1592089"/>
                <a:gd name="connsiteX7" fmla="*/ 472681 w 873594"/>
                <a:gd name="connsiteY7" fmla="*/ 1592089 h 1592089"/>
                <a:gd name="connsiteX8" fmla="*/ 539728 w 873594"/>
                <a:gd name="connsiteY8" fmla="*/ 1533883 h 1592089"/>
                <a:gd name="connsiteX9" fmla="*/ 783276 w 873594"/>
                <a:gd name="connsiteY9" fmla="*/ 969397 h 1592089"/>
                <a:gd name="connsiteX10" fmla="*/ 471709 w 873594"/>
                <a:gd name="connsiteY10" fmla="*/ 345861 h 1592089"/>
                <a:gd name="connsiteX11" fmla="*/ 436797 w 873594"/>
                <a:gd name="connsiteY11" fmla="*/ 321222 h 1592089"/>
                <a:gd name="connsiteX12" fmla="*/ 401885 w 873594"/>
                <a:gd name="connsiteY12" fmla="*/ 345861 h 1592089"/>
                <a:gd name="connsiteX13" fmla="*/ 90317 w 873594"/>
                <a:gd name="connsiteY13" fmla="*/ 969397 h 1592089"/>
                <a:gd name="connsiteX14" fmla="*/ 333866 w 873594"/>
                <a:gd name="connsiteY14" fmla="*/ 1533883 h 1592089"/>
                <a:gd name="connsiteX15" fmla="*/ 362043 w 873594"/>
                <a:gd name="connsiteY15" fmla="*/ 1558344 h 1592089"/>
                <a:gd name="connsiteX16" fmla="*/ 376477 w 873594"/>
                <a:gd name="connsiteY16" fmla="*/ 1572814 h 1592089"/>
                <a:gd name="connsiteX17" fmla="*/ 332320 w 873594"/>
                <a:gd name="connsiteY17" fmla="*/ 1534871 h 1592089"/>
                <a:gd name="connsiteX18" fmla="*/ 305157 w 873594"/>
                <a:gd name="connsiteY18" fmla="*/ 1511145 h 1592089"/>
                <a:gd name="connsiteX19" fmla="*/ 230212 w 873594"/>
                <a:gd name="connsiteY19" fmla="*/ 1431287 h 1592089"/>
                <a:gd name="connsiteX20" fmla="*/ 0 w 873594"/>
                <a:gd name="connsiteY20" fmla="*/ 808786 h 1592089"/>
                <a:gd name="connsiteX21" fmla="*/ 392785 w 873594"/>
                <a:gd name="connsiteY21" fmla="*/ 30745 h 1592089"/>
                <a:gd name="connsiteX22" fmla="*/ 436797 w 873594"/>
                <a:gd name="connsiteY22" fmla="*/ 0 h 15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594" h="1592089">
                  <a:moveTo>
                    <a:pt x="436797" y="0"/>
                  </a:moveTo>
                  <a:lnTo>
                    <a:pt x="480810" y="30745"/>
                  </a:lnTo>
                  <a:cubicBezTo>
                    <a:pt x="720694" y="215679"/>
                    <a:pt x="873594" y="495552"/>
                    <a:pt x="873594" y="808786"/>
                  </a:cubicBezTo>
                  <a:cubicBezTo>
                    <a:pt x="873594" y="1043711"/>
                    <a:pt x="787588" y="1259871"/>
                    <a:pt x="643384" y="1431287"/>
                  </a:cubicBezTo>
                  <a:lnTo>
                    <a:pt x="568443" y="1511140"/>
                  </a:lnTo>
                  <a:lnTo>
                    <a:pt x="541215" y="1534924"/>
                  </a:lnTo>
                  <a:lnTo>
                    <a:pt x="484234" y="1583884"/>
                  </a:lnTo>
                  <a:lnTo>
                    <a:pt x="472681" y="1592089"/>
                  </a:lnTo>
                  <a:lnTo>
                    <a:pt x="539728" y="1533883"/>
                  </a:lnTo>
                  <a:cubicBezTo>
                    <a:pt x="690417" y="1388231"/>
                    <a:pt x="783276" y="1189049"/>
                    <a:pt x="783276" y="969397"/>
                  </a:cubicBezTo>
                  <a:cubicBezTo>
                    <a:pt x="783276" y="718366"/>
                    <a:pt x="661991" y="494071"/>
                    <a:pt x="471709" y="345861"/>
                  </a:cubicBezTo>
                  <a:lnTo>
                    <a:pt x="436797" y="321222"/>
                  </a:lnTo>
                  <a:lnTo>
                    <a:pt x="401885" y="345861"/>
                  </a:lnTo>
                  <a:cubicBezTo>
                    <a:pt x="211603" y="494071"/>
                    <a:pt x="90317" y="718366"/>
                    <a:pt x="90317" y="969397"/>
                  </a:cubicBezTo>
                  <a:cubicBezTo>
                    <a:pt x="90317" y="1189049"/>
                    <a:pt x="183177" y="1388231"/>
                    <a:pt x="333866" y="1533883"/>
                  </a:cubicBezTo>
                  <a:lnTo>
                    <a:pt x="362043" y="1558344"/>
                  </a:lnTo>
                  <a:lnTo>
                    <a:pt x="376477" y="1572814"/>
                  </a:lnTo>
                  <a:lnTo>
                    <a:pt x="332320" y="1534871"/>
                  </a:lnTo>
                  <a:lnTo>
                    <a:pt x="305157" y="1511145"/>
                  </a:lnTo>
                  <a:lnTo>
                    <a:pt x="230212" y="1431287"/>
                  </a:lnTo>
                  <a:cubicBezTo>
                    <a:pt x="86007" y="1259871"/>
                    <a:pt x="0" y="1043711"/>
                    <a:pt x="0" y="808786"/>
                  </a:cubicBezTo>
                  <a:cubicBezTo>
                    <a:pt x="0" y="495552"/>
                    <a:pt x="152902" y="215679"/>
                    <a:pt x="392785" y="30745"/>
                  </a:cubicBezTo>
                  <a:lnTo>
                    <a:pt x="436797" y="0"/>
                  </a:lnTo>
                  <a:close/>
                </a:path>
              </a:pathLst>
            </a:cu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p:cNvSpPr/>
            <p:nvPr/>
          </p:nvSpPr>
          <p:spPr>
            <a:xfrm>
              <a:off x="5575844" y="707340"/>
              <a:ext cx="1040310" cy="1851822"/>
            </a:xfrm>
            <a:custGeom>
              <a:avLst/>
              <a:gdLst>
                <a:gd name="connsiteX0" fmla="*/ 520155 w 1040310"/>
                <a:gd name="connsiteY0" fmla="*/ 0 h 1851822"/>
                <a:gd name="connsiteX1" fmla="*/ 572567 w 1040310"/>
                <a:gd name="connsiteY1" fmla="*/ 37220 h 1851822"/>
                <a:gd name="connsiteX2" fmla="*/ 1040310 w 1040310"/>
                <a:gd name="connsiteY2" fmla="*/ 979124 h 1851822"/>
                <a:gd name="connsiteX3" fmla="*/ 674682 w 1040310"/>
                <a:gd name="connsiteY3" fmla="*/ 1831830 h 1851822"/>
                <a:gd name="connsiteX4" fmla="*/ 651801 w 1040310"/>
                <a:gd name="connsiteY4" fmla="*/ 1851817 h 1851822"/>
                <a:gd name="connsiteX5" fmla="*/ 726742 w 1040310"/>
                <a:gd name="connsiteY5" fmla="*/ 1771964 h 1851822"/>
                <a:gd name="connsiteX6" fmla="*/ 956952 w 1040310"/>
                <a:gd name="connsiteY6" fmla="*/ 1149463 h 1851822"/>
                <a:gd name="connsiteX7" fmla="*/ 564168 w 1040310"/>
                <a:gd name="connsiteY7" fmla="*/ 371422 h 1851822"/>
                <a:gd name="connsiteX8" fmla="*/ 520155 w 1040310"/>
                <a:gd name="connsiteY8" fmla="*/ 340677 h 1851822"/>
                <a:gd name="connsiteX9" fmla="*/ 476143 w 1040310"/>
                <a:gd name="connsiteY9" fmla="*/ 371422 h 1851822"/>
                <a:gd name="connsiteX10" fmla="*/ 83358 w 1040310"/>
                <a:gd name="connsiteY10" fmla="*/ 1149463 h 1851822"/>
                <a:gd name="connsiteX11" fmla="*/ 313570 w 1040310"/>
                <a:gd name="connsiteY11" fmla="*/ 1771964 h 1851822"/>
                <a:gd name="connsiteX12" fmla="*/ 388515 w 1040310"/>
                <a:gd name="connsiteY12" fmla="*/ 1851822 h 1851822"/>
                <a:gd name="connsiteX13" fmla="*/ 365628 w 1040310"/>
                <a:gd name="connsiteY13" fmla="*/ 1831830 h 1851822"/>
                <a:gd name="connsiteX14" fmla="*/ 0 w 1040310"/>
                <a:gd name="connsiteY14" fmla="*/ 979124 h 1851822"/>
                <a:gd name="connsiteX15" fmla="*/ 467743 w 1040310"/>
                <a:gd name="connsiteY15" fmla="*/ 37220 h 1851822"/>
                <a:gd name="connsiteX16" fmla="*/ 520155 w 1040310"/>
                <a:gd name="connsiteY16" fmla="*/ 0 h 185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0310" h="1851822">
                  <a:moveTo>
                    <a:pt x="520155" y="0"/>
                  </a:moveTo>
                  <a:lnTo>
                    <a:pt x="572567" y="37220"/>
                  </a:lnTo>
                  <a:cubicBezTo>
                    <a:pt x="858230" y="261103"/>
                    <a:pt x="1040310" y="599920"/>
                    <a:pt x="1040310" y="979124"/>
                  </a:cubicBezTo>
                  <a:cubicBezTo>
                    <a:pt x="1040310" y="1310928"/>
                    <a:pt x="900905" y="1611810"/>
                    <a:pt x="674682" y="1831830"/>
                  </a:cubicBezTo>
                  <a:lnTo>
                    <a:pt x="651801" y="1851817"/>
                  </a:lnTo>
                  <a:lnTo>
                    <a:pt x="726742" y="1771964"/>
                  </a:lnTo>
                  <a:cubicBezTo>
                    <a:pt x="870946" y="1600548"/>
                    <a:pt x="956952" y="1384388"/>
                    <a:pt x="956952" y="1149463"/>
                  </a:cubicBezTo>
                  <a:cubicBezTo>
                    <a:pt x="956952" y="836229"/>
                    <a:pt x="804052" y="556356"/>
                    <a:pt x="564168" y="371422"/>
                  </a:cubicBezTo>
                  <a:lnTo>
                    <a:pt x="520155" y="340677"/>
                  </a:lnTo>
                  <a:lnTo>
                    <a:pt x="476143" y="371422"/>
                  </a:lnTo>
                  <a:cubicBezTo>
                    <a:pt x="236260" y="556356"/>
                    <a:pt x="83358" y="836229"/>
                    <a:pt x="83358" y="1149463"/>
                  </a:cubicBezTo>
                  <a:cubicBezTo>
                    <a:pt x="83358" y="1384388"/>
                    <a:pt x="169365" y="1600548"/>
                    <a:pt x="313570" y="1771964"/>
                  </a:cubicBezTo>
                  <a:lnTo>
                    <a:pt x="388515" y="1851822"/>
                  </a:lnTo>
                  <a:lnTo>
                    <a:pt x="365628" y="1831830"/>
                  </a:lnTo>
                  <a:cubicBezTo>
                    <a:pt x="139406" y="1611810"/>
                    <a:pt x="0" y="1310928"/>
                    <a:pt x="0" y="979124"/>
                  </a:cubicBezTo>
                  <a:cubicBezTo>
                    <a:pt x="0" y="599920"/>
                    <a:pt x="182081" y="261103"/>
                    <a:pt x="467743" y="37220"/>
                  </a:cubicBezTo>
                  <a:lnTo>
                    <a:pt x="52015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5739320" y="1369239"/>
              <a:ext cx="703160" cy="1296349"/>
            </a:xfrm>
            <a:custGeom>
              <a:avLst/>
              <a:gdLst>
                <a:gd name="connsiteX0" fmla="*/ 346480 w 692959"/>
                <a:gd name="connsiteY0" fmla="*/ 0 h 1296349"/>
                <a:gd name="connsiteX1" fmla="*/ 381392 w 692959"/>
                <a:gd name="connsiteY1" fmla="*/ 24639 h 1296349"/>
                <a:gd name="connsiteX2" fmla="*/ 692959 w 692959"/>
                <a:gd name="connsiteY2" fmla="*/ 648175 h 1296349"/>
                <a:gd name="connsiteX3" fmla="*/ 449411 w 692959"/>
                <a:gd name="connsiteY3" fmla="*/ 1212661 h 1296349"/>
                <a:gd name="connsiteX4" fmla="*/ 382364 w 692959"/>
                <a:gd name="connsiteY4" fmla="*/ 1270867 h 1296349"/>
                <a:gd name="connsiteX5" fmla="*/ 346480 w 692959"/>
                <a:gd name="connsiteY5" fmla="*/ 1296349 h 1296349"/>
                <a:gd name="connsiteX6" fmla="*/ 342105 w 692959"/>
                <a:gd name="connsiteY6" fmla="*/ 1293242 h 1296349"/>
                <a:gd name="connsiteX7" fmla="*/ 363986 w 692959"/>
                <a:gd name="connsiteY7" fmla="*/ 1277227 h 1296349"/>
                <a:gd name="connsiteX8" fmla="*/ 597146 w 692959"/>
                <a:gd name="connsiteY8" fmla="*/ 793309 h 1296349"/>
                <a:gd name="connsiteX9" fmla="*/ 363986 w 692959"/>
                <a:gd name="connsiteY9" fmla="*/ 309391 h 1296349"/>
                <a:gd name="connsiteX10" fmla="*/ 337860 w 692959"/>
                <a:gd name="connsiteY10" fmla="*/ 290269 h 1296349"/>
                <a:gd name="connsiteX11" fmla="*/ 311733 w 692959"/>
                <a:gd name="connsiteY11" fmla="*/ 309391 h 1296349"/>
                <a:gd name="connsiteX12" fmla="*/ 78573 w 692959"/>
                <a:gd name="connsiteY12" fmla="*/ 793309 h 1296349"/>
                <a:gd name="connsiteX13" fmla="*/ 215228 w 692959"/>
                <a:gd name="connsiteY13" fmla="*/ 1180486 h 1296349"/>
                <a:gd name="connsiteX14" fmla="*/ 271726 w 692959"/>
                <a:gd name="connsiteY14" fmla="*/ 1237122 h 1296349"/>
                <a:gd name="connsiteX15" fmla="*/ 243549 w 692959"/>
                <a:gd name="connsiteY15" fmla="*/ 1212661 h 1296349"/>
                <a:gd name="connsiteX16" fmla="*/ 0 w 692959"/>
                <a:gd name="connsiteY16" fmla="*/ 648175 h 1296349"/>
                <a:gd name="connsiteX17" fmla="*/ 311568 w 692959"/>
                <a:gd name="connsiteY17" fmla="*/ 24639 h 1296349"/>
                <a:gd name="connsiteX18" fmla="*/ 346480 w 692959"/>
                <a:gd name="connsiteY18" fmla="*/ 0 h 129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2959" h="1296349">
                  <a:moveTo>
                    <a:pt x="346480" y="0"/>
                  </a:moveTo>
                  <a:lnTo>
                    <a:pt x="381392" y="24639"/>
                  </a:lnTo>
                  <a:cubicBezTo>
                    <a:pt x="571674" y="172849"/>
                    <a:pt x="692959" y="397144"/>
                    <a:pt x="692959" y="648175"/>
                  </a:cubicBezTo>
                  <a:cubicBezTo>
                    <a:pt x="692959" y="867827"/>
                    <a:pt x="600100" y="1067009"/>
                    <a:pt x="449411" y="1212661"/>
                  </a:cubicBezTo>
                  <a:lnTo>
                    <a:pt x="382364" y="1270867"/>
                  </a:lnTo>
                  <a:lnTo>
                    <a:pt x="346480" y="1296349"/>
                  </a:lnTo>
                  <a:lnTo>
                    <a:pt x="342105" y="1293242"/>
                  </a:lnTo>
                  <a:lnTo>
                    <a:pt x="363986" y="1277227"/>
                  </a:lnTo>
                  <a:cubicBezTo>
                    <a:pt x="506383" y="1162203"/>
                    <a:pt x="597146" y="988131"/>
                    <a:pt x="597146" y="793309"/>
                  </a:cubicBezTo>
                  <a:cubicBezTo>
                    <a:pt x="597146" y="598487"/>
                    <a:pt x="506383" y="424415"/>
                    <a:pt x="363986" y="309391"/>
                  </a:cubicBezTo>
                  <a:lnTo>
                    <a:pt x="337860" y="290269"/>
                  </a:lnTo>
                  <a:lnTo>
                    <a:pt x="311733" y="309391"/>
                  </a:lnTo>
                  <a:cubicBezTo>
                    <a:pt x="169337" y="424415"/>
                    <a:pt x="78573" y="598487"/>
                    <a:pt x="78573" y="793309"/>
                  </a:cubicBezTo>
                  <a:cubicBezTo>
                    <a:pt x="78573" y="939426"/>
                    <a:pt x="129628" y="1073870"/>
                    <a:pt x="215228" y="1180486"/>
                  </a:cubicBezTo>
                  <a:lnTo>
                    <a:pt x="271726" y="1237122"/>
                  </a:lnTo>
                  <a:lnTo>
                    <a:pt x="243549" y="1212661"/>
                  </a:lnTo>
                  <a:cubicBezTo>
                    <a:pt x="92860" y="1067009"/>
                    <a:pt x="0" y="867827"/>
                    <a:pt x="0" y="648175"/>
                  </a:cubicBezTo>
                  <a:cubicBezTo>
                    <a:pt x="0" y="397144"/>
                    <a:pt x="121286" y="172849"/>
                    <a:pt x="311568" y="24639"/>
                  </a:cubicBezTo>
                  <a:lnTo>
                    <a:pt x="34648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p:cNvGrpSpPr/>
          <p:nvPr/>
        </p:nvGrpSpPr>
        <p:grpSpPr>
          <a:xfrm rot="12960000">
            <a:off x="5225658" y="3188310"/>
            <a:ext cx="1040310" cy="1958248"/>
            <a:chOff x="5575844" y="707340"/>
            <a:chExt cx="1040310" cy="1958248"/>
          </a:xfrm>
        </p:grpSpPr>
        <p:sp>
          <p:nvSpPr>
            <p:cNvPr id="88" name="Freeform 87"/>
            <p:cNvSpPr/>
            <p:nvPr/>
          </p:nvSpPr>
          <p:spPr>
            <a:xfrm>
              <a:off x="5636060" y="1039905"/>
              <a:ext cx="891199" cy="1611384"/>
            </a:xfrm>
            <a:custGeom>
              <a:avLst/>
              <a:gdLst>
                <a:gd name="connsiteX0" fmla="*/ 436797 w 873594"/>
                <a:gd name="connsiteY0" fmla="*/ 0 h 1592089"/>
                <a:gd name="connsiteX1" fmla="*/ 480810 w 873594"/>
                <a:gd name="connsiteY1" fmla="*/ 30745 h 1592089"/>
                <a:gd name="connsiteX2" fmla="*/ 873594 w 873594"/>
                <a:gd name="connsiteY2" fmla="*/ 808786 h 1592089"/>
                <a:gd name="connsiteX3" fmla="*/ 643384 w 873594"/>
                <a:gd name="connsiteY3" fmla="*/ 1431287 h 1592089"/>
                <a:gd name="connsiteX4" fmla="*/ 568443 w 873594"/>
                <a:gd name="connsiteY4" fmla="*/ 1511140 h 1592089"/>
                <a:gd name="connsiteX5" fmla="*/ 541215 w 873594"/>
                <a:gd name="connsiteY5" fmla="*/ 1534924 h 1592089"/>
                <a:gd name="connsiteX6" fmla="*/ 484234 w 873594"/>
                <a:gd name="connsiteY6" fmla="*/ 1583884 h 1592089"/>
                <a:gd name="connsiteX7" fmla="*/ 472681 w 873594"/>
                <a:gd name="connsiteY7" fmla="*/ 1592089 h 1592089"/>
                <a:gd name="connsiteX8" fmla="*/ 539728 w 873594"/>
                <a:gd name="connsiteY8" fmla="*/ 1533883 h 1592089"/>
                <a:gd name="connsiteX9" fmla="*/ 783276 w 873594"/>
                <a:gd name="connsiteY9" fmla="*/ 969397 h 1592089"/>
                <a:gd name="connsiteX10" fmla="*/ 471709 w 873594"/>
                <a:gd name="connsiteY10" fmla="*/ 345861 h 1592089"/>
                <a:gd name="connsiteX11" fmla="*/ 436797 w 873594"/>
                <a:gd name="connsiteY11" fmla="*/ 321222 h 1592089"/>
                <a:gd name="connsiteX12" fmla="*/ 401885 w 873594"/>
                <a:gd name="connsiteY12" fmla="*/ 345861 h 1592089"/>
                <a:gd name="connsiteX13" fmla="*/ 90317 w 873594"/>
                <a:gd name="connsiteY13" fmla="*/ 969397 h 1592089"/>
                <a:gd name="connsiteX14" fmla="*/ 333866 w 873594"/>
                <a:gd name="connsiteY14" fmla="*/ 1533883 h 1592089"/>
                <a:gd name="connsiteX15" fmla="*/ 362043 w 873594"/>
                <a:gd name="connsiteY15" fmla="*/ 1558344 h 1592089"/>
                <a:gd name="connsiteX16" fmla="*/ 376477 w 873594"/>
                <a:gd name="connsiteY16" fmla="*/ 1572814 h 1592089"/>
                <a:gd name="connsiteX17" fmla="*/ 332320 w 873594"/>
                <a:gd name="connsiteY17" fmla="*/ 1534871 h 1592089"/>
                <a:gd name="connsiteX18" fmla="*/ 305157 w 873594"/>
                <a:gd name="connsiteY18" fmla="*/ 1511145 h 1592089"/>
                <a:gd name="connsiteX19" fmla="*/ 230212 w 873594"/>
                <a:gd name="connsiteY19" fmla="*/ 1431287 h 1592089"/>
                <a:gd name="connsiteX20" fmla="*/ 0 w 873594"/>
                <a:gd name="connsiteY20" fmla="*/ 808786 h 1592089"/>
                <a:gd name="connsiteX21" fmla="*/ 392785 w 873594"/>
                <a:gd name="connsiteY21" fmla="*/ 30745 h 1592089"/>
                <a:gd name="connsiteX22" fmla="*/ 436797 w 873594"/>
                <a:gd name="connsiteY22" fmla="*/ 0 h 15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594" h="1592089">
                  <a:moveTo>
                    <a:pt x="436797" y="0"/>
                  </a:moveTo>
                  <a:lnTo>
                    <a:pt x="480810" y="30745"/>
                  </a:lnTo>
                  <a:cubicBezTo>
                    <a:pt x="720694" y="215679"/>
                    <a:pt x="873594" y="495552"/>
                    <a:pt x="873594" y="808786"/>
                  </a:cubicBezTo>
                  <a:cubicBezTo>
                    <a:pt x="873594" y="1043711"/>
                    <a:pt x="787588" y="1259871"/>
                    <a:pt x="643384" y="1431287"/>
                  </a:cubicBezTo>
                  <a:lnTo>
                    <a:pt x="568443" y="1511140"/>
                  </a:lnTo>
                  <a:lnTo>
                    <a:pt x="541215" y="1534924"/>
                  </a:lnTo>
                  <a:lnTo>
                    <a:pt x="484234" y="1583884"/>
                  </a:lnTo>
                  <a:lnTo>
                    <a:pt x="472681" y="1592089"/>
                  </a:lnTo>
                  <a:lnTo>
                    <a:pt x="539728" y="1533883"/>
                  </a:lnTo>
                  <a:cubicBezTo>
                    <a:pt x="690417" y="1388231"/>
                    <a:pt x="783276" y="1189049"/>
                    <a:pt x="783276" y="969397"/>
                  </a:cubicBezTo>
                  <a:cubicBezTo>
                    <a:pt x="783276" y="718366"/>
                    <a:pt x="661991" y="494071"/>
                    <a:pt x="471709" y="345861"/>
                  </a:cubicBezTo>
                  <a:lnTo>
                    <a:pt x="436797" y="321222"/>
                  </a:lnTo>
                  <a:lnTo>
                    <a:pt x="401885" y="345861"/>
                  </a:lnTo>
                  <a:cubicBezTo>
                    <a:pt x="211603" y="494071"/>
                    <a:pt x="90317" y="718366"/>
                    <a:pt x="90317" y="969397"/>
                  </a:cubicBezTo>
                  <a:cubicBezTo>
                    <a:pt x="90317" y="1189049"/>
                    <a:pt x="183177" y="1388231"/>
                    <a:pt x="333866" y="1533883"/>
                  </a:cubicBezTo>
                  <a:lnTo>
                    <a:pt x="362043" y="1558344"/>
                  </a:lnTo>
                  <a:lnTo>
                    <a:pt x="376477" y="1572814"/>
                  </a:lnTo>
                  <a:lnTo>
                    <a:pt x="332320" y="1534871"/>
                  </a:lnTo>
                  <a:lnTo>
                    <a:pt x="305157" y="1511145"/>
                  </a:lnTo>
                  <a:lnTo>
                    <a:pt x="230212" y="1431287"/>
                  </a:lnTo>
                  <a:cubicBezTo>
                    <a:pt x="86007" y="1259871"/>
                    <a:pt x="0" y="1043711"/>
                    <a:pt x="0" y="808786"/>
                  </a:cubicBezTo>
                  <a:cubicBezTo>
                    <a:pt x="0" y="495552"/>
                    <a:pt x="152902" y="215679"/>
                    <a:pt x="392785" y="30745"/>
                  </a:cubicBezTo>
                  <a:lnTo>
                    <a:pt x="436797" y="0"/>
                  </a:lnTo>
                  <a:close/>
                </a:path>
              </a:pathLst>
            </a:cu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a:off x="5575844" y="707340"/>
              <a:ext cx="1040310" cy="1851822"/>
            </a:xfrm>
            <a:custGeom>
              <a:avLst/>
              <a:gdLst>
                <a:gd name="connsiteX0" fmla="*/ 520155 w 1040310"/>
                <a:gd name="connsiteY0" fmla="*/ 0 h 1851822"/>
                <a:gd name="connsiteX1" fmla="*/ 572567 w 1040310"/>
                <a:gd name="connsiteY1" fmla="*/ 37220 h 1851822"/>
                <a:gd name="connsiteX2" fmla="*/ 1040310 w 1040310"/>
                <a:gd name="connsiteY2" fmla="*/ 979124 h 1851822"/>
                <a:gd name="connsiteX3" fmla="*/ 674682 w 1040310"/>
                <a:gd name="connsiteY3" fmla="*/ 1831830 h 1851822"/>
                <a:gd name="connsiteX4" fmla="*/ 651801 w 1040310"/>
                <a:gd name="connsiteY4" fmla="*/ 1851817 h 1851822"/>
                <a:gd name="connsiteX5" fmla="*/ 726742 w 1040310"/>
                <a:gd name="connsiteY5" fmla="*/ 1771964 h 1851822"/>
                <a:gd name="connsiteX6" fmla="*/ 956952 w 1040310"/>
                <a:gd name="connsiteY6" fmla="*/ 1149463 h 1851822"/>
                <a:gd name="connsiteX7" fmla="*/ 564168 w 1040310"/>
                <a:gd name="connsiteY7" fmla="*/ 371422 h 1851822"/>
                <a:gd name="connsiteX8" fmla="*/ 520155 w 1040310"/>
                <a:gd name="connsiteY8" fmla="*/ 340677 h 1851822"/>
                <a:gd name="connsiteX9" fmla="*/ 476143 w 1040310"/>
                <a:gd name="connsiteY9" fmla="*/ 371422 h 1851822"/>
                <a:gd name="connsiteX10" fmla="*/ 83358 w 1040310"/>
                <a:gd name="connsiteY10" fmla="*/ 1149463 h 1851822"/>
                <a:gd name="connsiteX11" fmla="*/ 313570 w 1040310"/>
                <a:gd name="connsiteY11" fmla="*/ 1771964 h 1851822"/>
                <a:gd name="connsiteX12" fmla="*/ 388515 w 1040310"/>
                <a:gd name="connsiteY12" fmla="*/ 1851822 h 1851822"/>
                <a:gd name="connsiteX13" fmla="*/ 365628 w 1040310"/>
                <a:gd name="connsiteY13" fmla="*/ 1831830 h 1851822"/>
                <a:gd name="connsiteX14" fmla="*/ 0 w 1040310"/>
                <a:gd name="connsiteY14" fmla="*/ 979124 h 1851822"/>
                <a:gd name="connsiteX15" fmla="*/ 467743 w 1040310"/>
                <a:gd name="connsiteY15" fmla="*/ 37220 h 1851822"/>
                <a:gd name="connsiteX16" fmla="*/ 520155 w 1040310"/>
                <a:gd name="connsiteY16" fmla="*/ 0 h 185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0310" h="1851822">
                  <a:moveTo>
                    <a:pt x="520155" y="0"/>
                  </a:moveTo>
                  <a:lnTo>
                    <a:pt x="572567" y="37220"/>
                  </a:lnTo>
                  <a:cubicBezTo>
                    <a:pt x="858230" y="261103"/>
                    <a:pt x="1040310" y="599920"/>
                    <a:pt x="1040310" y="979124"/>
                  </a:cubicBezTo>
                  <a:cubicBezTo>
                    <a:pt x="1040310" y="1310928"/>
                    <a:pt x="900905" y="1611810"/>
                    <a:pt x="674682" y="1831830"/>
                  </a:cubicBezTo>
                  <a:lnTo>
                    <a:pt x="651801" y="1851817"/>
                  </a:lnTo>
                  <a:lnTo>
                    <a:pt x="726742" y="1771964"/>
                  </a:lnTo>
                  <a:cubicBezTo>
                    <a:pt x="870946" y="1600548"/>
                    <a:pt x="956952" y="1384388"/>
                    <a:pt x="956952" y="1149463"/>
                  </a:cubicBezTo>
                  <a:cubicBezTo>
                    <a:pt x="956952" y="836229"/>
                    <a:pt x="804052" y="556356"/>
                    <a:pt x="564168" y="371422"/>
                  </a:cubicBezTo>
                  <a:lnTo>
                    <a:pt x="520155" y="340677"/>
                  </a:lnTo>
                  <a:lnTo>
                    <a:pt x="476143" y="371422"/>
                  </a:lnTo>
                  <a:cubicBezTo>
                    <a:pt x="236260" y="556356"/>
                    <a:pt x="83358" y="836229"/>
                    <a:pt x="83358" y="1149463"/>
                  </a:cubicBezTo>
                  <a:cubicBezTo>
                    <a:pt x="83358" y="1384388"/>
                    <a:pt x="169365" y="1600548"/>
                    <a:pt x="313570" y="1771964"/>
                  </a:cubicBezTo>
                  <a:lnTo>
                    <a:pt x="388515" y="1851822"/>
                  </a:lnTo>
                  <a:lnTo>
                    <a:pt x="365628" y="1831830"/>
                  </a:lnTo>
                  <a:cubicBezTo>
                    <a:pt x="139406" y="1611810"/>
                    <a:pt x="0" y="1310928"/>
                    <a:pt x="0" y="979124"/>
                  </a:cubicBezTo>
                  <a:cubicBezTo>
                    <a:pt x="0" y="599920"/>
                    <a:pt x="182081" y="261103"/>
                    <a:pt x="467743" y="37220"/>
                  </a:cubicBezTo>
                  <a:lnTo>
                    <a:pt x="52015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5739320" y="1369239"/>
              <a:ext cx="703160" cy="1296349"/>
            </a:xfrm>
            <a:custGeom>
              <a:avLst/>
              <a:gdLst>
                <a:gd name="connsiteX0" fmla="*/ 346480 w 692959"/>
                <a:gd name="connsiteY0" fmla="*/ 0 h 1296349"/>
                <a:gd name="connsiteX1" fmla="*/ 381392 w 692959"/>
                <a:gd name="connsiteY1" fmla="*/ 24639 h 1296349"/>
                <a:gd name="connsiteX2" fmla="*/ 692959 w 692959"/>
                <a:gd name="connsiteY2" fmla="*/ 648175 h 1296349"/>
                <a:gd name="connsiteX3" fmla="*/ 449411 w 692959"/>
                <a:gd name="connsiteY3" fmla="*/ 1212661 h 1296349"/>
                <a:gd name="connsiteX4" fmla="*/ 382364 w 692959"/>
                <a:gd name="connsiteY4" fmla="*/ 1270867 h 1296349"/>
                <a:gd name="connsiteX5" fmla="*/ 346480 w 692959"/>
                <a:gd name="connsiteY5" fmla="*/ 1296349 h 1296349"/>
                <a:gd name="connsiteX6" fmla="*/ 342105 w 692959"/>
                <a:gd name="connsiteY6" fmla="*/ 1293242 h 1296349"/>
                <a:gd name="connsiteX7" fmla="*/ 363986 w 692959"/>
                <a:gd name="connsiteY7" fmla="*/ 1277227 h 1296349"/>
                <a:gd name="connsiteX8" fmla="*/ 597146 w 692959"/>
                <a:gd name="connsiteY8" fmla="*/ 793309 h 1296349"/>
                <a:gd name="connsiteX9" fmla="*/ 363986 w 692959"/>
                <a:gd name="connsiteY9" fmla="*/ 309391 h 1296349"/>
                <a:gd name="connsiteX10" fmla="*/ 337860 w 692959"/>
                <a:gd name="connsiteY10" fmla="*/ 290269 h 1296349"/>
                <a:gd name="connsiteX11" fmla="*/ 311733 w 692959"/>
                <a:gd name="connsiteY11" fmla="*/ 309391 h 1296349"/>
                <a:gd name="connsiteX12" fmla="*/ 78573 w 692959"/>
                <a:gd name="connsiteY12" fmla="*/ 793309 h 1296349"/>
                <a:gd name="connsiteX13" fmla="*/ 215228 w 692959"/>
                <a:gd name="connsiteY13" fmla="*/ 1180486 h 1296349"/>
                <a:gd name="connsiteX14" fmla="*/ 271726 w 692959"/>
                <a:gd name="connsiteY14" fmla="*/ 1237122 h 1296349"/>
                <a:gd name="connsiteX15" fmla="*/ 243549 w 692959"/>
                <a:gd name="connsiteY15" fmla="*/ 1212661 h 1296349"/>
                <a:gd name="connsiteX16" fmla="*/ 0 w 692959"/>
                <a:gd name="connsiteY16" fmla="*/ 648175 h 1296349"/>
                <a:gd name="connsiteX17" fmla="*/ 311568 w 692959"/>
                <a:gd name="connsiteY17" fmla="*/ 24639 h 1296349"/>
                <a:gd name="connsiteX18" fmla="*/ 346480 w 692959"/>
                <a:gd name="connsiteY18" fmla="*/ 0 h 129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2959" h="1296349">
                  <a:moveTo>
                    <a:pt x="346480" y="0"/>
                  </a:moveTo>
                  <a:lnTo>
                    <a:pt x="381392" y="24639"/>
                  </a:lnTo>
                  <a:cubicBezTo>
                    <a:pt x="571674" y="172849"/>
                    <a:pt x="692959" y="397144"/>
                    <a:pt x="692959" y="648175"/>
                  </a:cubicBezTo>
                  <a:cubicBezTo>
                    <a:pt x="692959" y="867827"/>
                    <a:pt x="600100" y="1067009"/>
                    <a:pt x="449411" y="1212661"/>
                  </a:cubicBezTo>
                  <a:lnTo>
                    <a:pt x="382364" y="1270867"/>
                  </a:lnTo>
                  <a:lnTo>
                    <a:pt x="346480" y="1296349"/>
                  </a:lnTo>
                  <a:lnTo>
                    <a:pt x="342105" y="1293242"/>
                  </a:lnTo>
                  <a:lnTo>
                    <a:pt x="363986" y="1277227"/>
                  </a:lnTo>
                  <a:cubicBezTo>
                    <a:pt x="506383" y="1162203"/>
                    <a:pt x="597146" y="988131"/>
                    <a:pt x="597146" y="793309"/>
                  </a:cubicBezTo>
                  <a:cubicBezTo>
                    <a:pt x="597146" y="598487"/>
                    <a:pt x="506383" y="424415"/>
                    <a:pt x="363986" y="309391"/>
                  </a:cubicBezTo>
                  <a:lnTo>
                    <a:pt x="337860" y="290269"/>
                  </a:lnTo>
                  <a:lnTo>
                    <a:pt x="311733" y="309391"/>
                  </a:lnTo>
                  <a:cubicBezTo>
                    <a:pt x="169337" y="424415"/>
                    <a:pt x="78573" y="598487"/>
                    <a:pt x="78573" y="793309"/>
                  </a:cubicBezTo>
                  <a:cubicBezTo>
                    <a:pt x="78573" y="939426"/>
                    <a:pt x="129628" y="1073870"/>
                    <a:pt x="215228" y="1180486"/>
                  </a:cubicBezTo>
                  <a:lnTo>
                    <a:pt x="271726" y="1237122"/>
                  </a:lnTo>
                  <a:lnTo>
                    <a:pt x="243549" y="1212661"/>
                  </a:lnTo>
                  <a:cubicBezTo>
                    <a:pt x="92860" y="1067009"/>
                    <a:pt x="0" y="867827"/>
                    <a:pt x="0" y="648175"/>
                  </a:cubicBezTo>
                  <a:cubicBezTo>
                    <a:pt x="0" y="397144"/>
                    <a:pt x="121286" y="172849"/>
                    <a:pt x="311568" y="24639"/>
                  </a:cubicBezTo>
                  <a:lnTo>
                    <a:pt x="34648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TextBox 101"/>
          <p:cNvSpPr txBox="1"/>
          <p:nvPr/>
        </p:nvSpPr>
        <p:spPr>
          <a:xfrm>
            <a:off x="872358" y="155495"/>
            <a:ext cx="4127018" cy="923330"/>
          </a:xfrm>
          <a:prstGeom prst="rect">
            <a:avLst/>
          </a:prstGeom>
          <a:noFill/>
          <a:ln>
            <a:noFill/>
          </a:ln>
        </p:spPr>
        <p:txBody>
          <a:bodyPr wrap="square" rtlCol="0">
            <a:spAutoFit/>
          </a:bodyPr>
          <a:lstStyle/>
          <a:p>
            <a:pPr algn="r"/>
            <a:r>
              <a:rPr lang="en-US" b="1" dirty="0">
                <a:solidFill>
                  <a:schemeClr val="bg1"/>
                </a:solidFill>
                <a:latin typeface="+mj-lt"/>
              </a:rPr>
              <a:t>User </a:t>
            </a:r>
          </a:p>
          <a:p>
            <a:pPr algn="r"/>
            <a:r>
              <a:rPr lang="en-US" dirty="0">
                <a:solidFill>
                  <a:schemeClr val="bg1"/>
                </a:solidFill>
                <a:latin typeface="+mj-lt"/>
              </a:rPr>
              <a:t>Stores user details like name, email, gender, age</a:t>
            </a:r>
            <a:r>
              <a:rPr lang="en-US" b="1" dirty="0">
                <a:solidFill>
                  <a:schemeClr val="bg1"/>
                </a:solidFill>
                <a:latin typeface="+mj-lt"/>
              </a:rPr>
              <a:t>.</a:t>
            </a:r>
            <a:endParaRPr lang="en-US" dirty="0">
              <a:solidFill>
                <a:schemeClr val="bg1"/>
              </a:solidFill>
              <a:latin typeface="+mj-lt"/>
            </a:endParaRPr>
          </a:p>
        </p:txBody>
      </p:sp>
      <p:sp>
        <p:nvSpPr>
          <p:cNvPr id="103" name="TextBox 102"/>
          <p:cNvSpPr txBox="1"/>
          <p:nvPr/>
        </p:nvSpPr>
        <p:spPr>
          <a:xfrm>
            <a:off x="5295066" y="200738"/>
            <a:ext cx="1284955" cy="830997"/>
          </a:xfrm>
          <a:prstGeom prst="rect">
            <a:avLst/>
          </a:prstGeom>
          <a:noFill/>
        </p:spPr>
        <p:txBody>
          <a:bodyPr wrap="square" rtlCol="0">
            <a:spAutoFit/>
          </a:bodyPr>
          <a:lstStyle/>
          <a:p>
            <a:r>
              <a:rPr lang="en-US" sz="4800" dirty="0">
                <a:solidFill>
                  <a:schemeClr val="bg1"/>
                </a:solidFill>
              </a:rPr>
              <a:t>1</a:t>
            </a:r>
            <a:endParaRPr lang="en-US" sz="3600" dirty="0">
              <a:solidFill>
                <a:schemeClr val="bg1"/>
              </a:solidFill>
            </a:endParaRPr>
          </a:p>
        </p:txBody>
      </p:sp>
      <p:sp>
        <p:nvSpPr>
          <p:cNvPr id="105" name="TextBox 104"/>
          <p:cNvSpPr txBox="1"/>
          <p:nvPr/>
        </p:nvSpPr>
        <p:spPr>
          <a:xfrm>
            <a:off x="332787" y="1486408"/>
            <a:ext cx="3502498" cy="923330"/>
          </a:xfrm>
          <a:prstGeom prst="rect">
            <a:avLst/>
          </a:prstGeom>
          <a:noFill/>
          <a:ln>
            <a:noFill/>
          </a:ln>
        </p:spPr>
        <p:txBody>
          <a:bodyPr wrap="square" rtlCol="0">
            <a:spAutoFit/>
          </a:bodyPr>
          <a:lstStyle/>
          <a:p>
            <a:pPr algn="r"/>
            <a:r>
              <a:rPr lang="en-US" b="1" dirty="0">
                <a:solidFill>
                  <a:schemeClr val="bg1"/>
                </a:solidFill>
                <a:latin typeface="+mj-lt"/>
              </a:rPr>
              <a:t>Feedback </a:t>
            </a:r>
          </a:p>
          <a:p>
            <a:pPr algn="r"/>
            <a:r>
              <a:rPr lang="en-US" dirty="0">
                <a:solidFill>
                  <a:schemeClr val="bg1"/>
                </a:solidFill>
                <a:latin typeface="+mj-lt"/>
              </a:rPr>
              <a:t>Captures ratings and comments from user</a:t>
            </a:r>
          </a:p>
        </p:txBody>
      </p:sp>
      <p:sp>
        <p:nvSpPr>
          <p:cNvPr id="106" name="TextBox 105"/>
          <p:cNvSpPr txBox="1"/>
          <p:nvPr/>
        </p:nvSpPr>
        <p:spPr>
          <a:xfrm>
            <a:off x="4188668" y="1532574"/>
            <a:ext cx="1284955" cy="830997"/>
          </a:xfrm>
          <a:prstGeom prst="rect">
            <a:avLst/>
          </a:prstGeom>
          <a:noFill/>
        </p:spPr>
        <p:txBody>
          <a:bodyPr wrap="square" rtlCol="0">
            <a:spAutoFit/>
          </a:bodyPr>
          <a:lstStyle/>
          <a:p>
            <a:r>
              <a:rPr lang="en-US" sz="4800" dirty="0">
                <a:solidFill>
                  <a:schemeClr val="bg1"/>
                </a:solidFill>
              </a:rPr>
              <a:t>2</a:t>
            </a:r>
            <a:endParaRPr lang="en-US" sz="3600" dirty="0">
              <a:solidFill>
                <a:schemeClr val="bg1"/>
              </a:solidFill>
            </a:endParaRPr>
          </a:p>
        </p:txBody>
      </p:sp>
    </p:spTree>
    <p:extLst>
      <p:ext uri="{BB962C8B-B14F-4D97-AF65-F5344CB8AC3E}">
        <p14:creationId xmlns:p14="http://schemas.microsoft.com/office/powerpoint/2010/main" val="130080020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80000">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14:bounceEnd="80000">
                                          <p:cBhvr additive="base">
                                            <p:cTn id="7" dur="2000" fill="hold"/>
                                            <p:tgtEl>
                                              <p:spTgt spid="68"/>
                                            </p:tgtEl>
                                            <p:attrNameLst>
                                              <p:attrName>ppt_x</p:attrName>
                                            </p:attrNameLst>
                                          </p:cBhvr>
                                          <p:tavLst>
                                            <p:tav tm="0">
                                              <p:val>
                                                <p:strVal val="#ppt_x"/>
                                              </p:val>
                                            </p:tav>
                                            <p:tav tm="100000">
                                              <p:val>
                                                <p:strVal val="#ppt_x"/>
                                              </p:val>
                                            </p:tav>
                                          </p:tavLst>
                                        </p:anim>
                                        <p:anim calcmode="lin" valueType="num" p14:bounceEnd="80000">
                                          <p:cBhvr additive="base">
                                            <p:cTn id="8" dur="2000" fill="hold"/>
                                            <p:tgtEl>
                                              <p:spTgt spid="68"/>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14:presetBounceEnd="80000">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14:bounceEnd="80000">
                                          <p:cBhvr additive="base">
                                            <p:cTn id="11" dur="2000" fill="hold"/>
                                            <p:tgtEl>
                                              <p:spTgt spid="86"/>
                                            </p:tgtEl>
                                            <p:attrNameLst>
                                              <p:attrName>ppt_x</p:attrName>
                                            </p:attrNameLst>
                                          </p:cBhvr>
                                          <p:tavLst>
                                            <p:tav tm="0">
                                              <p:val>
                                                <p:strVal val="0-#ppt_w/2"/>
                                              </p:val>
                                            </p:tav>
                                            <p:tav tm="100000">
                                              <p:val>
                                                <p:strVal val="#ppt_x"/>
                                              </p:val>
                                            </p:tav>
                                          </p:tavLst>
                                        </p:anim>
                                        <p:anim calcmode="lin" valueType="num" p14:bounceEnd="80000">
                                          <p:cBhvr additive="base">
                                            <p:cTn id="12" dur="2000" fill="hold"/>
                                            <p:tgtEl>
                                              <p:spTgt spid="86"/>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14:presetBounceEnd="80000">
                                      <p:stCondLst>
                                        <p:cond delay="0"/>
                                      </p:stCondLst>
                                      <p:childTnLst>
                                        <p:set>
                                          <p:cBhvr>
                                            <p:cTn id="14" dur="1" fill="hold">
                                              <p:stCondLst>
                                                <p:cond delay="0"/>
                                              </p:stCondLst>
                                            </p:cTn>
                                            <p:tgtEl>
                                              <p:spTgt spid="77"/>
                                            </p:tgtEl>
                                            <p:attrNameLst>
                                              <p:attrName>style.visibility</p:attrName>
                                            </p:attrNameLst>
                                          </p:cBhvr>
                                          <p:to>
                                            <p:strVal val="visible"/>
                                          </p:to>
                                        </p:set>
                                        <p:anim calcmode="lin" valueType="num" p14:bounceEnd="80000">
                                          <p:cBhvr additive="base">
                                            <p:cTn id="15" dur="2000" fill="hold"/>
                                            <p:tgtEl>
                                              <p:spTgt spid="77"/>
                                            </p:tgtEl>
                                            <p:attrNameLst>
                                              <p:attrName>ppt_x</p:attrName>
                                            </p:attrNameLst>
                                          </p:cBhvr>
                                          <p:tavLst>
                                            <p:tav tm="0">
                                              <p:val>
                                                <p:strVal val="0-#ppt_w/2"/>
                                              </p:val>
                                            </p:tav>
                                            <p:tav tm="100000">
                                              <p:val>
                                                <p:strVal val="#ppt_x"/>
                                              </p:val>
                                            </p:tav>
                                          </p:tavLst>
                                        </p:anim>
                                        <p:anim calcmode="lin" valueType="num" p14:bounceEnd="80000">
                                          <p:cBhvr additive="base">
                                            <p:cTn id="16" dur="2000" fill="hold"/>
                                            <p:tgtEl>
                                              <p:spTgt spid="77"/>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80000">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14:bounceEnd="80000">
                                          <p:cBhvr additive="base">
                                            <p:cTn id="19" dur="2000" fill="hold"/>
                                            <p:tgtEl>
                                              <p:spTgt spid="43"/>
                                            </p:tgtEl>
                                            <p:attrNameLst>
                                              <p:attrName>ppt_x</p:attrName>
                                            </p:attrNameLst>
                                          </p:cBhvr>
                                          <p:tavLst>
                                            <p:tav tm="0">
                                              <p:val>
                                                <p:strVal val="0-#ppt_w/2"/>
                                              </p:val>
                                            </p:tav>
                                            <p:tav tm="100000">
                                              <p:val>
                                                <p:strVal val="#ppt_x"/>
                                              </p:val>
                                            </p:tav>
                                          </p:tavLst>
                                        </p:anim>
                                        <p:anim calcmode="lin" valueType="num" p14:bounceEnd="80000">
                                          <p:cBhvr additive="base">
                                            <p:cTn id="20" dur="2000" fill="hold"/>
                                            <p:tgtEl>
                                              <p:spTgt spid="43"/>
                                            </p:tgtEl>
                                            <p:attrNameLst>
                                              <p:attrName>ppt_y</p:attrName>
                                            </p:attrNameLst>
                                          </p:cBhvr>
                                          <p:tavLst>
                                            <p:tav tm="0">
                                              <p:val>
                                                <p:strVal val="#ppt_y"/>
                                              </p:val>
                                            </p:tav>
                                            <p:tav tm="100000">
                                              <p:val>
                                                <p:strVal val="#ppt_y"/>
                                              </p:val>
                                            </p:tav>
                                          </p:tavLst>
                                        </p:anim>
                                      </p:childTnLst>
                                    </p:cTn>
                                  </p:par>
                                  <p:par>
                                    <p:cTn id="21" presetID="2" presetClass="entr" presetSubtype="9" fill="hold" nodeType="withEffect" p14:presetBounceEnd="80000">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14:bounceEnd="80000">
                                          <p:cBhvr additive="base">
                                            <p:cTn id="23" dur="2000" fill="hold"/>
                                            <p:tgtEl>
                                              <p:spTgt spid="51"/>
                                            </p:tgtEl>
                                            <p:attrNameLst>
                                              <p:attrName>ppt_x</p:attrName>
                                            </p:attrNameLst>
                                          </p:cBhvr>
                                          <p:tavLst>
                                            <p:tav tm="0">
                                              <p:val>
                                                <p:strVal val="0-#ppt_w/2"/>
                                              </p:val>
                                            </p:tav>
                                            <p:tav tm="100000">
                                              <p:val>
                                                <p:strVal val="#ppt_x"/>
                                              </p:val>
                                            </p:tav>
                                          </p:tavLst>
                                        </p:anim>
                                        <p:anim calcmode="lin" valueType="num" p14:bounceEnd="80000">
                                          <p:cBhvr additive="base">
                                            <p:cTn id="24" dur="2000" fill="hold"/>
                                            <p:tgtEl>
                                              <p:spTgt spid="51"/>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14:presetBounceEnd="80000">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14:bounceEnd="80000">
                                          <p:cBhvr additive="base">
                                            <p:cTn id="27" dur="2000" fill="hold"/>
                                            <p:tgtEl>
                                              <p:spTgt spid="69"/>
                                            </p:tgtEl>
                                            <p:attrNameLst>
                                              <p:attrName>ppt_x</p:attrName>
                                            </p:attrNameLst>
                                          </p:cBhvr>
                                          <p:tavLst>
                                            <p:tav tm="0">
                                              <p:val>
                                                <p:strVal val="#ppt_x"/>
                                              </p:val>
                                            </p:tav>
                                            <p:tav tm="100000">
                                              <p:val>
                                                <p:strVal val="#ppt_x"/>
                                              </p:val>
                                            </p:tav>
                                          </p:tavLst>
                                        </p:anim>
                                        <p:anim calcmode="lin" valueType="num" p14:bounceEnd="80000">
                                          <p:cBhvr additive="base">
                                            <p:cTn id="28" dur="2000" fill="hold"/>
                                            <p:tgtEl>
                                              <p:spTgt spid="69"/>
                                            </p:tgtEl>
                                            <p:attrNameLst>
                                              <p:attrName>ppt_y</p:attrName>
                                            </p:attrNameLst>
                                          </p:cBhvr>
                                          <p:tavLst>
                                            <p:tav tm="0">
                                              <p:val>
                                                <p:strVal val="0-#ppt_h/2"/>
                                              </p:val>
                                            </p:tav>
                                            <p:tav tm="100000">
                                              <p:val>
                                                <p:strVal val="#ppt_y"/>
                                              </p:val>
                                            </p:tav>
                                          </p:tavLst>
                                        </p:anim>
                                      </p:childTnLst>
                                    </p:cTn>
                                  </p:par>
                                  <p:par>
                                    <p:cTn id="29" presetID="2" presetClass="entr" presetSubtype="3" fill="hold" nodeType="withEffect" p14:presetBounceEnd="80000">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14:bounceEnd="80000">
                                          <p:cBhvr additive="base">
                                            <p:cTn id="31" dur="2000" fill="hold"/>
                                            <p:tgtEl>
                                              <p:spTgt spid="87"/>
                                            </p:tgtEl>
                                            <p:attrNameLst>
                                              <p:attrName>ppt_x</p:attrName>
                                            </p:attrNameLst>
                                          </p:cBhvr>
                                          <p:tavLst>
                                            <p:tav tm="0">
                                              <p:val>
                                                <p:strVal val="1+#ppt_w/2"/>
                                              </p:val>
                                            </p:tav>
                                            <p:tav tm="100000">
                                              <p:val>
                                                <p:strVal val="#ppt_x"/>
                                              </p:val>
                                            </p:tav>
                                          </p:tavLst>
                                        </p:anim>
                                        <p:anim calcmode="lin" valueType="num" p14:bounceEnd="80000">
                                          <p:cBhvr additive="base">
                                            <p:cTn id="32" dur="2000" fill="hold"/>
                                            <p:tgtEl>
                                              <p:spTgt spid="87"/>
                                            </p:tgtEl>
                                            <p:attrNameLst>
                                              <p:attrName>ppt_y</p:attrName>
                                            </p:attrNameLst>
                                          </p:cBhvr>
                                          <p:tavLst>
                                            <p:tav tm="0">
                                              <p:val>
                                                <p:strVal val="0-#ppt_h/2"/>
                                              </p:val>
                                            </p:tav>
                                            <p:tav tm="100000">
                                              <p:val>
                                                <p:strVal val="#ppt_y"/>
                                              </p:val>
                                            </p:tav>
                                          </p:tavLst>
                                        </p:anim>
                                      </p:childTnLst>
                                    </p:cTn>
                                  </p:par>
                                  <p:par>
                                    <p:cTn id="33" presetID="2" presetClass="entr" presetSubtype="2" fill="hold" nodeType="withEffect" p14:presetBounceEnd="80000">
                                      <p:stCondLst>
                                        <p:cond delay="0"/>
                                      </p:stCondLst>
                                      <p:childTnLst>
                                        <p:set>
                                          <p:cBhvr>
                                            <p:cTn id="34" dur="1" fill="hold">
                                              <p:stCondLst>
                                                <p:cond delay="0"/>
                                              </p:stCondLst>
                                            </p:cTn>
                                            <p:tgtEl>
                                              <p:spTgt spid="78"/>
                                            </p:tgtEl>
                                            <p:attrNameLst>
                                              <p:attrName>style.visibility</p:attrName>
                                            </p:attrNameLst>
                                          </p:cBhvr>
                                          <p:to>
                                            <p:strVal val="visible"/>
                                          </p:to>
                                        </p:set>
                                        <p:anim calcmode="lin" valueType="num" p14:bounceEnd="80000">
                                          <p:cBhvr additive="base">
                                            <p:cTn id="35" dur="2000" fill="hold"/>
                                            <p:tgtEl>
                                              <p:spTgt spid="78"/>
                                            </p:tgtEl>
                                            <p:attrNameLst>
                                              <p:attrName>ppt_x</p:attrName>
                                            </p:attrNameLst>
                                          </p:cBhvr>
                                          <p:tavLst>
                                            <p:tav tm="0">
                                              <p:val>
                                                <p:strVal val="1+#ppt_w/2"/>
                                              </p:val>
                                            </p:tav>
                                            <p:tav tm="100000">
                                              <p:val>
                                                <p:strVal val="#ppt_x"/>
                                              </p:val>
                                            </p:tav>
                                          </p:tavLst>
                                        </p:anim>
                                        <p:anim calcmode="lin" valueType="num" p14:bounceEnd="80000">
                                          <p:cBhvr additive="base">
                                            <p:cTn id="36" dur="2000" fill="hold"/>
                                            <p:tgtEl>
                                              <p:spTgt spid="78"/>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14:presetBounceEnd="80000">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14:bounceEnd="80000">
                                          <p:cBhvr additive="base">
                                            <p:cTn id="39" dur="2000" fill="hold"/>
                                            <p:tgtEl>
                                              <p:spTgt spid="44"/>
                                            </p:tgtEl>
                                            <p:attrNameLst>
                                              <p:attrName>ppt_x</p:attrName>
                                            </p:attrNameLst>
                                          </p:cBhvr>
                                          <p:tavLst>
                                            <p:tav tm="0">
                                              <p:val>
                                                <p:strVal val="1+#ppt_w/2"/>
                                              </p:val>
                                            </p:tav>
                                            <p:tav tm="100000">
                                              <p:val>
                                                <p:strVal val="#ppt_x"/>
                                              </p:val>
                                            </p:tav>
                                          </p:tavLst>
                                        </p:anim>
                                        <p:anim calcmode="lin" valueType="num" p14:bounceEnd="80000">
                                          <p:cBhvr additive="base">
                                            <p:cTn id="40" dur="2000" fill="hold"/>
                                            <p:tgtEl>
                                              <p:spTgt spid="44"/>
                                            </p:tgtEl>
                                            <p:attrNameLst>
                                              <p:attrName>ppt_y</p:attrName>
                                            </p:attrNameLst>
                                          </p:cBhvr>
                                          <p:tavLst>
                                            <p:tav tm="0">
                                              <p:val>
                                                <p:strVal val="#ppt_y"/>
                                              </p:val>
                                            </p:tav>
                                            <p:tav tm="100000">
                                              <p:val>
                                                <p:strVal val="#ppt_y"/>
                                              </p:val>
                                            </p:tav>
                                          </p:tavLst>
                                        </p:anim>
                                      </p:childTnLst>
                                    </p:cTn>
                                  </p:par>
                                  <p:par>
                                    <p:cTn id="41" presetID="2" presetClass="entr" presetSubtype="6" fill="hold" nodeType="withEffect" p14:presetBounceEnd="80000">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14:bounceEnd="80000">
                                          <p:cBhvr additive="base">
                                            <p:cTn id="43" dur="2000" fill="hold"/>
                                            <p:tgtEl>
                                              <p:spTgt spid="50"/>
                                            </p:tgtEl>
                                            <p:attrNameLst>
                                              <p:attrName>ppt_x</p:attrName>
                                            </p:attrNameLst>
                                          </p:cBhvr>
                                          <p:tavLst>
                                            <p:tav tm="0">
                                              <p:val>
                                                <p:strVal val="1+#ppt_w/2"/>
                                              </p:val>
                                            </p:tav>
                                            <p:tav tm="100000">
                                              <p:val>
                                                <p:strVal val="#ppt_x"/>
                                              </p:val>
                                            </p:tav>
                                          </p:tavLst>
                                        </p:anim>
                                        <p:anim calcmode="lin" valueType="num" p14:bounceEnd="80000">
                                          <p:cBhvr additive="base">
                                            <p:cTn id="44" dur="20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2000" fill="hold"/>
                                            <p:tgtEl>
                                              <p:spTgt spid="68"/>
                                            </p:tgtEl>
                                            <p:attrNameLst>
                                              <p:attrName>ppt_x</p:attrName>
                                            </p:attrNameLst>
                                          </p:cBhvr>
                                          <p:tavLst>
                                            <p:tav tm="0">
                                              <p:val>
                                                <p:strVal val="#ppt_x"/>
                                              </p:val>
                                            </p:tav>
                                            <p:tav tm="100000">
                                              <p:val>
                                                <p:strVal val="#ppt_x"/>
                                              </p:val>
                                            </p:tav>
                                          </p:tavLst>
                                        </p:anim>
                                        <p:anim calcmode="lin" valueType="num">
                                          <p:cBhvr additive="base">
                                            <p:cTn id="8" dur="2000" fill="hold"/>
                                            <p:tgtEl>
                                              <p:spTgt spid="68"/>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2000" fill="hold"/>
                                            <p:tgtEl>
                                              <p:spTgt spid="86"/>
                                            </p:tgtEl>
                                            <p:attrNameLst>
                                              <p:attrName>ppt_x</p:attrName>
                                            </p:attrNameLst>
                                          </p:cBhvr>
                                          <p:tavLst>
                                            <p:tav tm="0">
                                              <p:val>
                                                <p:strVal val="0-#ppt_w/2"/>
                                              </p:val>
                                            </p:tav>
                                            <p:tav tm="100000">
                                              <p:val>
                                                <p:strVal val="#ppt_x"/>
                                              </p:val>
                                            </p:tav>
                                          </p:tavLst>
                                        </p:anim>
                                        <p:anim calcmode="lin" valueType="num">
                                          <p:cBhvr additive="base">
                                            <p:cTn id="12" dur="2000" fill="hold"/>
                                            <p:tgtEl>
                                              <p:spTgt spid="86"/>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7"/>
                                            </p:tgtEl>
                                            <p:attrNameLst>
                                              <p:attrName>style.visibility</p:attrName>
                                            </p:attrNameLst>
                                          </p:cBhvr>
                                          <p:to>
                                            <p:strVal val="visible"/>
                                          </p:to>
                                        </p:set>
                                        <p:anim calcmode="lin" valueType="num">
                                          <p:cBhvr additive="base">
                                            <p:cTn id="15" dur="2000" fill="hold"/>
                                            <p:tgtEl>
                                              <p:spTgt spid="77"/>
                                            </p:tgtEl>
                                            <p:attrNameLst>
                                              <p:attrName>ppt_x</p:attrName>
                                            </p:attrNameLst>
                                          </p:cBhvr>
                                          <p:tavLst>
                                            <p:tav tm="0">
                                              <p:val>
                                                <p:strVal val="0-#ppt_w/2"/>
                                              </p:val>
                                            </p:tav>
                                            <p:tav tm="100000">
                                              <p:val>
                                                <p:strVal val="#ppt_x"/>
                                              </p:val>
                                            </p:tav>
                                          </p:tavLst>
                                        </p:anim>
                                        <p:anim calcmode="lin" valueType="num">
                                          <p:cBhvr additive="base">
                                            <p:cTn id="16" dur="2000" fill="hold"/>
                                            <p:tgtEl>
                                              <p:spTgt spid="77"/>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2000" fill="hold"/>
                                            <p:tgtEl>
                                              <p:spTgt spid="43"/>
                                            </p:tgtEl>
                                            <p:attrNameLst>
                                              <p:attrName>ppt_x</p:attrName>
                                            </p:attrNameLst>
                                          </p:cBhvr>
                                          <p:tavLst>
                                            <p:tav tm="0">
                                              <p:val>
                                                <p:strVal val="0-#ppt_w/2"/>
                                              </p:val>
                                            </p:tav>
                                            <p:tav tm="100000">
                                              <p:val>
                                                <p:strVal val="#ppt_x"/>
                                              </p:val>
                                            </p:tav>
                                          </p:tavLst>
                                        </p:anim>
                                        <p:anim calcmode="lin" valueType="num">
                                          <p:cBhvr additive="base">
                                            <p:cTn id="20" dur="2000" fill="hold"/>
                                            <p:tgtEl>
                                              <p:spTgt spid="43"/>
                                            </p:tgtEl>
                                            <p:attrNameLst>
                                              <p:attrName>ppt_y</p:attrName>
                                            </p:attrNameLst>
                                          </p:cBhvr>
                                          <p:tavLst>
                                            <p:tav tm="0">
                                              <p:val>
                                                <p:strVal val="#ppt_y"/>
                                              </p:val>
                                            </p:tav>
                                            <p:tav tm="100000">
                                              <p:val>
                                                <p:strVal val="#ppt_y"/>
                                              </p:val>
                                            </p:tav>
                                          </p:tavLst>
                                        </p:anim>
                                      </p:childTnLst>
                                    </p:cTn>
                                  </p:par>
                                  <p:par>
                                    <p:cTn id="21" presetID="2" presetClass="entr" presetSubtype="9"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2000" fill="hold"/>
                                            <p:tgtEl>
                                              <p:spTgt spid="51"/>
                                            </p:tgtEl>
                                            <p:attrNameLst>
                                              <p:attrName>ppt_x</p:attrName>
                                            </p:attrNameLst>
                                          </p:cBhvr>
                                          <p:tavLst>
                                            <p:tav tm="0">
                                              <p:val>
                                                <p:strVal val="0-#ppt_w/2"/>
                                              </p:val>
                                            </p:tav>
                                            <p:tav tm="100000">
                                              <p:val>
                                                <p:strVal val="#ppt_x"/>
                                              </p:val>
                                            </p:tav>
                                          </p:tavLst>
                                        </p:anim>
                                        <p:anim calcmode="lin" valueType="num">
                                          <p:cBhvr additive="base">
                                            <p:cTn id="24" dur="2000" fill="hold"/>
                                            <p:tgtEl>
                                              <p:spTgt spid="51"/>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2000" fill="hold"/>
                                            <p:tgtEl>
                                              <p:spTgt spid="69"/>
                                            </p:tgtEl>
                                            <p:attrNameLst>
                                              <p:attrName>ppt_x</p:attrName>
                                            </p:attrNameLst>
                                          </p:cBhvr>
                                          <p:tavLst>
                                            <p:tav tm="0">
                                              <p:val>
                                                <p:strVal val="#ppt_x"/>
                                              </p:val>
                                            </p:tav>
                                            <p:tav tm="100000">
                                              <p:val>
                                                <p:strVal val="#ppt_x"/>
                                              </p:val>
                                            </p:tav>
                                          </p:tavLst>
                                        </p:anim>
                                        <p:anim calcmode="lin" valueType="num">
                                          <p:cBhvr additive="base">
                                            <p:cTn id="28" dur="2000" fill="hold"/>
                                            <p:tgtEl>
                                              <p:spTgt spid="69"/>
                                            </p:tgtEl>
                                            <p:attrNameLst>
                                              <p:attrName>ppt_y</p:attrName>
                                            </p:attrNameLst>
                                          </p:cBhvr>
                                          <p:tavLst>
                                            <p:tav tm="0">
                                              <p:val>
                                                <p:strVal val="0-#ppt_h/2"/>
                                              </p:val>
                                            </p:tav>
                                            <p:tav tm="100000">
                                              <p:val>
                                                <p:strVal val="#ppt_y"/>
                                              </p:val>
                                            </p:tav>
                                          </p:tavLst>
                                        </p:anim>
                                      </p:childTnLst>
                                    </p:cTn>
                                  </p:par>
                                  <p:par>
                                    <p:cTn id="29" presetID="2" presetClass="entr" presetSubtype="3" fill="hold" nodeType="withEffect">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cBhvr additive="base">
                                            <p:cTn id="31" dur="2000" fill="hold"/>
                                            <p:tgtEl>
                                              <p:spTgt spid="87"/>
                                            </p:tgtEl>
                                            <p:attrNameLst>
                                              <p:attrName>ppt_x</p:attrName>
                                            </p:attrNameLst>
                                          </p:cBhvr>
                                          <p:tavLst>
                                            <p:tav tm="0">
                                              <p:val>
                                                <p:strVal val="1+#ppt_w/2"/>
                                              </p:val>
                                            </p:tav>
                                            <p:tav tm="100000">
                                              <p:val>
                                                <p:strVal val="#ppt_x"/>
                                              </p:val>
                                            </p:tav>
                                          </p:tavLst>
                                        </p:anim>
                                        <p:anim calcmode="lin" valueType="num">
                                          <p:cBhvr additive="base">
                                            <p:cTn id="32" dur="2000" fill="hold"/>
                                            <p:tgtEl>
                                              <p:spTgt spid="87"/>
                                            </p:tgtEl>
                                            <p:attrNameLst>
                                              <p:attrName>ppt_y</p:attrName>
                                            </p:attrNameLst>
                                          </p:cBhvr>
                                          <p:tavLst>
                                            <p:tav tm="0">
                                              <p:val>
                                                <p:strVal val="0-#ppt_h/2"/>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anim calcmode="lin" valueType="num">
                                          <p:cBhvr additive="base">
                                            <p:cTn id="35" dur="2000" fill="hold"/>
                                            <p:tgtEl>
                                              <p:spTgt spid="78"/>
                                            </p:tgtEl>
                                            <p:attrNameLst>
                                              <p:attrName>ppt_x</p:attrName>
                                            </p:attrNameLst>
                                          </p:cBhvr>
                                          <p:tavLst>
                                            <p:tav tm="0">
                                              <p:val>
                                                <p:strVal val="1+#ppt_w/2"/>
                                              </p:val>
                                            </p:tav>
                                            <p:tav tm="100000">
                                              <p:val>
                                                <p:strVal val="#ppt_x"/>
                                              </p:val>
                                            </p:tav>
                                          </p:tavLst>
                                        </p:anim>
                                        <p:anim calcmode="lin" valueType="num">
                                          <p:cBhvr additive="base">
                                            <p:cTn id="36" dur="2000" fill="hold"/>
                                            <p:tgtEl>
                                              <p:spTgt spid="78"/>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2000" fill="hold"/>
                                            <p:tgtEl>
                                              <p:spTgt spid="44"/>
                                            </p:tgtEl>
                                            <p:attrNameLst>
                                              <p:attrName>ppt_x</p:attrName>
                                            </p:attrNameLst>
                                          </p:cBhvr>
                                          <p:tavLst>
                                            <p:tav tm="0">
                                              <p:val>
                                                <p:strVal val="1+#ppt_w/2"/>
                                              </p:val>
                                            </p:tav>
                                            <p:tav tm="100000">
                                              <p:val>
                                                <p:strVal val="#ppt_x"/>
                                              </p:val>
                                            </p:tav>
                                          </p:tavLst>
                                        </p:anim>
                                        <p:anim calcmode="lin" valueType="num">
                                          <p:cBhvr additive="base">
                                            <p:cTn id="40" dur="2000" fill="hold"/>
                                            <p:tgtEl>
                                              <p:spTgt spid="44"/>
                                            </p:tgtEl>
                                            <p:attrNameLst>
                                              <p:attrName>ppt_y</p:attrName>
                                            </p:attrNameLst>
                                          </p:cBhvr>
                                          <p:tavLst>
                                            <p:tav tm="0">
                                              <p:val>
                                                <p:strVal val="#ppt_y"/>
                                              </p:val>
                                            </p:tav>
                                            <p:tav tm="100000">
                                              <p:val>
                                                <p:strVal val="#ppt_y"/>
                                              </p:val>
                                            </p:tav>
                                          </p:tavLst>
                                        </p:anim>
                                      </p:childTnLst>
                                    </p:cTn>
                                  </p:par>
                                  <p:par>
                                    <p:cTn id="41" presetID="2" presetClass="entr" presetSubtype="6"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2000" fill="hold"/>
                                            <p:tgtEl>
                                              <p:spTgt spid="50"/>
                                            </p:tgtEl>
                                            <p:attrNameLst>
                                              <p:attrName>ppt_x</p:attrName>
                                            </p:attrNameLst>
                                          </p:cBhvr>
                                          <p:tavLst>
                                            <p:tav tm="0">
                                              <p:val>
                                                <p:strVal val="1+#ppt_w/2"/>
                                              </p:val>
                                            </p:tav>
                                            <p:tav tm="100000">
                                              <p:val>
                                                <p:strVal val="#ppt_x"/>
                                              </p:val>
                                            </p:tav>
                                          </p:tavLst>
                                        </p:anim>
                                        <p:anim calcmode="lin" valueType="num">
                                          <p:cBhvr additive="base">
                                            <p:cTn id="44" dur="20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0" y="0"/>
            <a:ext cx="12192000" cy="6858000"/>
          </a:xfrm>
          <a:prstGeom prst="rect">
            <a:avLst/>
          </a:prstGeom>
          <a:solidFill>
            <a:schemeClr val="accent6">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Freeform 55"/>
          <p:cNvSpPr/>
          <p:nvPr/>
        </p:nvSpPr>
        <p:spPr>
          <a:xfrm>
            <a:off x="3509686" y="842686"/>
            <a:ext cx="2410475" cy="2410475"/>
          </a:xfrm>
          <a:custGeom>
            <a:avLst/>
            <a:gdLst>
              <a:gd name="connsiteX0" fmla="*/ 1293157 w 2410475"/>
              <a:gd name="connsiteY0" fmla="*/ 0 h 2410475"/>
              <a:gd name="connsiteX1" fmla="*/ 2410475 w 2410475"/>
              <a:gd name="connsiteY1" fmla="*/ 1117318 h 2410475"/>
              <a:gd name="connsiteX2" fmla="*/ 2410475 w 2410475"/>
              <a:gd name="connsiteY2" fmla="*/ 1468996 h 2410475"/>
              <a:gd name="connsiteX3" fmla="*/ 2410475 w 2410475"/>
              <a:gd name="connsiteY3" fmla="*/ 2410475 h 2410475"/>
              <a:gd name="connsiteX4" fmla="*/ 1468996 w 2410475"/>
              <a:gd name="connsiteY4" fmla="*/ 2410475 h 2410475"/>
              <a:gd name="connsiteX5" fmla="*/ 1117318 w 2410475"/>
              <a:gd name="connsiteY5" fmla="*/ 2410475 h 2410475"/>
              <a:gd name="connsiteX6" fmla="*/ 0 w 2410475"/>
              <a:gd name="connsiteY6" fmla="*/ 1293157 h 241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0475" h="2410475">
                <a:moveTo>
                  <a:pt x="1293157" y="0"/>
                </a:moveTo>
                <a:lnTo>
                  <a:pt x="2410475" y="1117318"/>
                </a:lnTo>
                <a:lnTo>
                  <a:pt x="2410475" y="1468996"/>
                </a:lnTo>
                <a:lnTo>
                  <a:pt x="2410475" y="2410475"/>
                </a:lnTo>
                <a:lnTo>
                  <a:pt x="1468996" y="2410475"/>
                </a:lnTo>
                <a:lnTo>
                  <a:pt x="1117318" y="2410475"/>
                </a:lnTo>
                <a:lnTo>
                  <a:pt x="0" y="1293157"/>
                </a:lnTo>
                <a:close/>
              </a:path>
            </a:pathLst>
          </a:cu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path path="circle">
              <a:fillToRect l="50000" t="50000" r="50000" b="50000"/>
            </a:path>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4" name="TextBox 63"/>
          <p:cNvSpPr txBox="1"/>
          <p:nvPr/>
        </p:nvSpPr>
        <p:spPr>
          <a:xfrm>
            <a:off x="4025842" y="1860037"/>
            <a:ext cx="1716172" cy="738664"/>
          </a:xfrm>
          <a:prstGeom prst="rect">
            <a:avLst/>
          </a:prstGeom>
          <a:noFill/>
        </p:spPr>
        <p:txBody>
          <a:bodyPr wrap="square" rtlCol="0">
            <a:spAutoFit/>
          </a:bodyPr>
          <a:lstStyle/>
          <a:p>
            <a:r>
              <a:rPr lang="en-US" sz="1400" b="1" dirty="0">
                <a:solidFill>
                  <a:srgbClr val="283F19"/>
                </a:solidFill>
                <a:latin typeface="+mj-lt"/>
              </a:rPr>
              <a:t>Lack of awareness about Ayurveda and its benefits</a:t>
            </a:r>
          </a:p>
        </p:txBody>
      </p:sp>
      <p:pic>
        <p:nvPicPr>
          <p:cNvPr id="65" name="Picture 6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083812" y="2322373"/>
            <a:ext cx="879559" cy="879559"/>
          </a:xfrm>
          <a:prstGeom prst="rect">
            <a:avLst/>
          </a:prstGeom>
        </p:spPr>
      </p:pic>
      <p:sp>
        <p:nvSpPr>
          <p:cNvPr id="71" name="TextBox 70"/>
          <p:cNvSpPr txBox="1"/>
          <p:nvPr/>
        </p:nvSpPr>
        <p:spPr>
          <a:xfrm>
            <a:off x="187094" y="1135459"/>
            <a:ext cx="3389854" cy="1815882"/>
          </a:xfrm>
          <a:prstGeom prst="rect">
            <a:avLst/>
          </a:prstGeom>
          <a:noFill/>
        </p:spPr>
        <p:txBody>
          <a:bodyPr wrap="square" rtlCol="0">
            <a:spAutoFit/>
          </a:bodyPr>
          <a:lstStyle/>
          <a:p>
            <a:pPr algn="ctr"/>
            <a:r>
              <a:rPr lang="en-US" sz="2800" dirty="0">
                <a:solidFill>
                  <a:schemeClr val="accent6">
                    <a:lumMod val="50000"/>
                  </a:schemeClr>
                </a:solidFill>
                <a:latin typeface="Arial Black" panose="020B0A04020102020204" pitchFamily="34" charset="0"/>
              </a:rPr>
              <a:t>01</a:t>
            </a:r>
            <a:br>
              <a:rPr lang="en-US" dirty="0"/>
            </a:br>
            <a:r>
              <a:rPr lang="en-US" sz="1400" b="1" dirty="0">
                <a:solidFill>
                  <a:srgbClr val="385723"/>
                </a:solidFill>
                <a:latin typeface="+mj-lt"/>
              </a:rPr>
              <a:t>Many people remain unaware of the rich knowledge Ayurveda offers for maintaining health and preventing diseases. Due to limited awareness, individuals often overlook natural remedies that could effectively support their well-being.</a:t>
            </a:r>
            <a:endParaRPr lang="en-US" b="1" dirty="0">
              <a:solidFill>
                <a:srgbClr val="385723"/>
              </a:solidFill>
              <a:latin typeface="+mj-lt"/>
            </a:endParaRPr>
          </a:p>
        </p:txBody>
      </p:sp>
      <p:grpSp>
        <p:nvGrpSpPr>
          <p:cNvPr id="4" name="Group 3"/>
          <p:cNvGrpSpPr/>
          <p:nvPr/>
        </p:nvGrpSpPr>
        <p:grpSpPr>
          <a:xfrm>
            <a:off x="6006581" y="842686"/>
            <a:ext cx="5920161" cy="2523665"/>
            <a:chOff x="6006581" y="842686"/>
            <a:chExt cx="5920161" cy="2523665"/>
          </a:xfrm>
        </p:grpSpPr>
        <p:sp>
          <p:nvSpPr>
            <p:cNvPr id="59" name="Freeform 58"/>
            <p:cNvSpPr/>
            <p:nvPr/>
          </p:nvSpPr>
          <p:spPr>
            <a:xfrm>
              <a:off x="6271839" y="842686"/>
              <a:ext cx="2410475" cy="2410475"/>
            </a:xfrm>
            <a:custGeom>
              <a:avLst/>
              <a:gdLst>
                <a:gd name="connsiteX0" fmla="*/ 1117318 w 2410475"/>
                <a:gd name="connsiteY0" fmla="*/ 0 h 2410475"/>
                <a:gd name="connsiteX1" fmla="*/ 2410475 w 2410475"/>
                <a:gd name="connsiteY1" fmla="*/ 1293157 h 2410475"/>
                <a:gd name="connsiteX2" fmla="*/ 1293157 w 2410475"/>
                <a:gd name="connsiteY2" fmla="*/ 2410475 h 2410475"/>
                <a:gd name="connsiteX3" fmla="*/ 941479 w 2410475"/>
                <a:gd name="connsiteY3" fmla="*/ 2410475 h 2410475"/>
                <a:gd name="connsiteX4" fmla="*/ 0 w 2410475"/>
                <a:gd name="connsiteY4" fmla="*/ 2410475 h 2410475"/>
                <a:gd name="connsiteX5" fmla="*/ 0 w 2410475"/>
                <a:gd name="connsiteY5" fmla="*/ 1468996 h 2410475"/>
                <a:gd name="connsiteX6" fmla="*/ 0 w 2410475"/>
                <a:gd name="connsiteY6" fmla="*/ 1117318 h 241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0475" h="2410475">
                  <a:moveTo>
                    <a:pt x="1117318" y="0"/>
                  </a:moveTo>
                  <a:lnTo>
                    <a:pt x="2410475" y="1293157"/>
                  </a:lnTo>
                  <a:lnTo>
                    <a:pt x="1293157" y="2410475"/>
                  </a:lnTo>
                  <a:lnTo>
                    <a:pt x="941479" y="2410475"/>
                  </a:lnTo>
                  <a:lnTo>
                    <a:pt x="0" y="2410475"/>
                  </a:lnTo>
                  <a:lnTo>
                    <a:pt x="0" y="1468996"/>
                  </a:lnTo>
                  <a:lnTo>
                    <a:pt x="0" y="1117318"/>
                  </a:lnTo>
                  <a:close/>
                </a:path>
              </a:pathLst>
            </a:cu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path path="circle">
                <a:fillToRect l="50000" t="50000" r="50000" b="50000"/>
              </a:path>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6" name="TextBox 65"/>
            <p:cNvSpPr txBox="1"/>
            <p:nvPr/>
          </p:nvSpPr>
          <p:spPr>
            <a:xfrm>
              <a:off x="6012387" y="1860037"/>
              <a:ext cx="2148494" cy="738664"/>
            </a:xfrm>
            <a:prstGeom prst="rect">
              <a:avLst/>
            </a:prstGeom>
            <a:noFill/>
          </p:spPr>
          <p:txBody>
            <a:bodyPr wrap="square" rtlCol="0">
              <a:spAutoFit/>
            </a:bodyPr>
            <a:lstStyle/>
            <a:p>
              <a:pPr algn="r"/>
              <a:r>
                <a:rPr lang="en-US" sz="1400" b="1" dirty="0">
                  <a:solidFill>
                    <a:schemeClr val="accent1">
                      <a:lumMod val="40000"/>
                      <a:lumOff val="60000"/>
                    </a:schemeClr>
                  </a:solidFill>
                  <a:latin typeface="+mj-lt"/>
                </a:rPr>
                <a:t>Generic remedies fail to provide personalized solutions</a:t>
              </a:r>
            </a:p>
          </p:txBody>
        </p:sp>
        <p:pic>
          <p:nvPicPr>
            <p:cNvPr id="69" name="Picture 68"/>
            <p:cNvPicPr>
              <a:picLocks noChangeAspect="1"/>
            </p:cNvPicPr>
            <p:nvPr/>
          </p:nvPicPr>
          <p:blipFill>
            <a:blip r:embed="rId3">
              <a:biLevel thresh="75000"/>
              <a:extLst>
                <a:ext uri="{28A0092B-C50C-407E-A947-70E740481C1C}">
                  <a14:useLocalDpi xmlns:a14="http://schemas.microsoft.com/office/drawing/2010/main" val="0"/>
                </a:ext>
              </a:extLst>
            </a:blip>
            <a:stretch>
              <a:fillRect/>
            </a:stretch>
          </p:blipFill>
          <p:spPr>
            <a:xfrm>
              <a:off x="6006581" y="2157953"/>
              <a:ext cx="1208398" cy="1208398"/>
            </a:xfrm>
            <a:prstGeom prst="rect">
              <a:avLst/>
            </a:prstGeom>
          </p:spPr>
        </p:pic>
        <p:sp>
          <p:nvSpPr>
            <p:cNvPr id="72" name="TextBox 71"/>
            <p:cNvSpPr txBox="1"/>
            <p:nvPr/>
          </p:nvSpPr>
          <p:spPr>
            <a:xfrm>
              <a:off x="8661028" y="1144648"/>
              <a:ext cx="3265714" cy="1815882"/>
            </a:xfrm>
            <a:prstGeom prst="rect">
              <a:avLst/>
            </a:prstGeom>
            <a:noFill/>
          </p:spPr>
          <p:txBody>
            <a:bodyPr wrap="square" rtlCol="0">
              <a:spAutoFit/>
            </a:bodyPr>
            <a:lstStyle/>
            <a:p>
              <a:pPr algn="ctr"/>
              <a:r>
                <a:rPr lang="en-US" sz="2800" dirty="0">
                  <a:solidFill>
                    <a:schemeClr val="accent5">
                      <a:lumMod val="75000"/>
                    </a:schemeClr>
                  </a:solidFill>
                  <a:latin typeface="Arial Black" panose="020B0A04020102020204" pitchFamily="34" charset="0"/>
                </a:rPr>
                <a:t>02</a:t>
              </a:r>
              <a:br>
                <a:rPr lang="en-US" sz="1400" b="1" dirty="0">
                  <a:solidFill>
                    <a:schemeClr val="accent5">
                      <a:lumMod val="75000"/>
                    </a:schemeClr>
                  </a:solidFill>
                  <a:latin typeface="+mj-lt"/>
                </a:rPr>
              </a:br>
              <a:r>
                <a:rPr lang="en-US" sz="1400" b="1" dirty="0">
                  <a:solidFill>
                    <a:srgbClr val="2F5597"/>
                  </a:solidFill>
                  <a:latin typeface="+mj-lt"/>
                </a:rPr>
                <a:t>Most available Ayurvedic suggestions are generic in nature, failing to consider individual body types, lifestyle, and health conditions. This lack of personalization often reduces the effectiveness of such remedies.</a:t>
              </a:r>
            </a:p>
          </p:txBody>
        </p:sp>
      </p:grpSp>
      <p:grpSp>
        <p:nvGrpSpPr>
          <p:cNvPr id="7" name="Group 6"/>
          <p:cNvGrpSpPr/>
          <p:nvPr/>
        </p:nvGrpSpPr>
        <p:grpSpPr>
          <a:xfrm>
            <a:off x="5963371" y="3604839"/>
            <a:ext cx="5984657" cy="2410475"/>
            <a:chOff x="5963371" y="3604839"/>
            <a:chExt cx="5984657" cy="2410475"/>
          </a:xfrm>
        </p:grpSpPr>
        <p:sp>
          <p:nvSpPr>
            <p:cNvPr id="73" name="TextBox 72"/>
            <p:cNvSpPr txBox="1"/>
            <p:nvPr/>
          </p:nvSpPr>
          <p:spPr>
            <a:xfrm>
              <a:off x="8682313" y="4086801"/>
              <a:ext cx="3265715" cy="1446550"/>
            </a:xfrm>
            <a:prstGeom prst="rect">
              <a:avLst/>
            </a:prstGeom>
            <a:noFill/>
          </p:spPr>
          <p:txBody>
            <a:bodyPr wrap="square" rtlCol="0">
              <a:spAutoFit/>
            </a:bodyPr>
            <a:lstStyle/>
            <a:p>
              <a:pPr algn="ctr"/>
              <a:r>
                <a:rPr lang="en-US" sz="2800" dirty="0">
                  <a:solidFill>
                    <a:schemeClr val="accent2">
                      <a:lumMod val="75000"/>
                    </a:schemeClr>
                  </a:solidFill>
                  <a:latin typeface="Arial Black" panose="020B0A04020102020204" pitchFamily="34" charset="0"/>
                </a:rPr>
                <a:t>03</a:t>
              </a:r>
              <a:br>
                <a:rPr lang="en-US" dirty="0">
                  <a:solidFill>
                    <a:schemeClr val="accent2">
                      <a:lumMod val="75000"/>
                    </a:schemeClr>
                  </a:solidFill>
                </a:rPr>
              </a:br>
              <a:r>
                <a:rPr lang="en-US" sz="1400" b="1" dirty="0">
                  <a:solidFill>
                    <a:schemeClr val="accent2">
                      <a:lumMod val="75000"/>
                    </a:schemeClr>
                  </a:solidFill>
                  <a:latin typeface="+mj-lt"/>
                </a:rPr>
                <a:t>Such as business consulting for startups, financial planning for individuals, academic help for students, and skill development for professionals</a:t>
              </a:r>
              <a:r>
                <a:rPr lang="en-US" dirty="0">
                  <a:solidFill>
                    <a:schemeClr val="accent2">
                      <a:lumMod val="75000"/>
                    </a:schemeClr>
                  </a:solidFill>
                </a:rPr>
                <a:t>.</a:t>
              </a:r>
            </a:p>
          </p:txBody>
        </p:sp>
        <p:grpSp>
          <p:nvGrpSpPr>
            <p:cNvPr id="6" name="Group 5"/>
            <p:cNvGrpSpPr/>
            <p:nvPr/>
          </p:nvGrpSpPr>
          <p:grpSpPr>
            <a:xfrm>
              <a:off x="5963371" y="3604839"/>
              <a:ext cx="2718943" cy="2410475"/>
              <a:chOff x="5963371" y="3604839"/>
              <a:chExt cx="2718943" cy="2410475"/>
            </a:xfrm>
          </p:grpSpPr>
          <p:sp>
            <p:nvSpPr>
              <p:cNvPr id="58" name="Freeform 57"/>
              <p:cNvSpPr/>
              <p:nvPr/>
            </p:nvSpPr>
            <p:spPr>
              <a:xfrm>
                <a:off x="6271839" y="3604839"/>
                <a:ext cx="2410475" cy="2410475"/>
              </a:xfrm>
              <a:custGeom>
                <a:avLst/>
                <a:gdLst>
                  <a:gd name="connsiteX0" fmla="*/ 0 w 2410475"/>
                  <a:gd name="connsiteY0" fmla="*/ 0 h 2410475"/>
                  <a:gd name="connsiteX1" fmla="*/ 941479 w 2410475"/>
                  <a:gd name="connsiteY1" fmla="*/ 0 h 2410475"/>
                  <a:gd name="connsiteX2" fmla="*/ 1293157 w 2410475"/>
                  <a:gd name="connsiteY2" fmla="*/ 0 h 2410475"/>
                  <a:gd name="connsiteX3" fmla="*/ 2410475 w 2410475"/>
                  <a:gd name="connsiteY3" fmla="*/ 1117318 h 2410475"/>
                  <a:gd name="connsiteX4" fmla="*/ 1117318 w 2410475"/>
                  <a:gd name="connsiteY4" fmla="*/ 2410475 h 2410475"/>
                  <a:gd name="connsiteX5" fmla="*/ 0 w 2410475"/>
                  <a:gd name="connsiteY5" fmla="*/ 1293157 h 2410475"/>
                  <a:gd name="connsiteX6" fmla="*/ 0 w 2410475"/>
                  <a:gd name="connsiteY6" fmla="*/ 941479 h 241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0475" h="2410475">
                    <a:moveTo>
                      <a:pt x="0" y="0"/>
                    </a:moveTo>
                    <a:lnTo>
                      <a:pt x="941479" y="0"/>
                    </a:lnTo>
                    <a:lnTo>
                      <a:pt x="1293157" y="0"/>
                    </a:lnTo>
                    <a:lnTo>
                      <a:pt x="2410475" y="1117318"/>
                    </a:lnTo>
                    <a:lnTo>
                      <a:pt x="1117318" y="2410475"/>
                    </a:lnTo>
                    <a:lnTo>
                      <a:pt x="0" y="1293157"/>
                    </a:lnTo>
                    <a:lnTo>
                      <a:pt x="0" y="941479"/>
                    </a:ln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path path="circle">
                  <a:fillToRect l="50000" t="50000" r="50000" b="50000"/>
                </a:path>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8" name="TextBox 67"/>
              <p:cNvSpPr txBox="1"/>
              <p:nvPr/>
            </p:nvSpPr>
            <p:spPr>
              <a:xfrm>
                <a:off x="5963371" y="4430669"/>
                <a:ext cx="2375354" cy="738664"/>
              </a:xfrm>
              <a:prstGeom prst="rect">
                <a:avLst/>
              </a:prstGeom>
              <a:noFill/>
            </p:spPr>
            <p:txBody>
              <a:bodyPr wrap="square" rtlCol="0">
                <a:spAutoFit/>
              </a:bodyPr>
              <a:lstStyle/>
              <a:p>
                <a:pPr algn="r"/>
                <a:r>
                  <a:rPr lang="en-US" sz="1400" dirty="0">
                    <a:solidFill>
                      <a:schemeClr val="accent2">
                        <a:lumMod val="50000"/>
                      </a:schemeClr>
                    </a:solidFill>
                    <a:latin typeface="+mj-lt"/>
                  </a:rPr>
                  <a:t>No accessible platform for personalized Ayurvedic guidance</a:t>
                </a:r>
                <a:endParaRPr lang="en-US" sz="1400" b="1" dirty="0">
                  <a:solidFill>
                    <a:schemeClr val="accent2">
                      <a:lumMod val="50000"/>
                    </a:schemeClr>
                  </a:solidFill>
                  <a:latin typeface="+mj-lt"/>
                </a:endParaRPr>
              </a:p>
            </p:txBody>
          </p:sp>
          <p:pic>
            <p:nvPicPr>
              <p:cNvPr id="2" name="Picture 1"/>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202231" y="3718029"/>
                <a:ext cx="817098" cy="696522"/>
              </a:xfrm>
              <a:prstGeom prst="rect">
                <a:avLst/>
              </a:prstGeom>
            </p:spPr>
          </p:pic>
        </p:grpSp>
      </p:grpSp>
      <p:grpSp>
        <p:nvGrpSpPr>
          <p:cNvPr id="8" name="Group 7"/>
          <p:cNvGrpSpPr/>
          <p:nvPr/>
        </p:nvGrpSpPr>
        <p:grpSpPr>
          <a:xfrm>
            <a:off x="142003" y="3604839"/>
            <a:ext cx="5778158" cy="2410475"/>
            <a:chOff x="142003" y="3604839"/>
            <a:chExt cx="5778158" cy="2410475"/>
          </a:xfrm>
        </p:grpSpPr>
        <p:sp>
          <p:nvSpPr>
            <p:cNvPr id="57" name="Freeform 56"/>
            <p:cNvSpPr/>
            <p:nvPr/>
          </p:nvSpPr>
          <p:spPr>
            <a:xfrm>
              <a:off x="3509686" y="3604839"/>
              <a:ext cx="2410475" cy="2410475"/>
            </a:xfrm>
            <a:custGeom>
              <a:avLst/>
              <a:gdLst>
                <a:gd name="connsiteX0" fmla="*/ 1117318 w 2410475"/>
                <a:gd name="connsiteY0" fmla="*/ 0 h 2410475"/>
                <a:gd name="connsiteX1" fmla="*/ 1468996 w 2410475"/>
                <a:gd name="connsiteY1" fmla="*/ 0 h 2410475"/>
                <a:gd name="connsiteX2" fmla="*/ 2410475 w 2410475"/>
                <a:gd name="connsiteY2" fmla="*/ 0 h 2410475"/>
                <a:gd name="connsiteX3" fmla="*/ 2410475 w 2410475"/>
                <a:gd name="connsiteY3" fmla="*/ 941479 h 2410475"/>
                <a:gd name="connsiteX4" fmla="*/ 2410475 w 2410475"/>
                <a:gd name="connsiteY4" fmla="*/ 1293157 h 2410475"/>
                <a:gd name="connsiteX5" fmla="*/ 1293157 w 2410475"/>
                <a:gd name="connsiteY5" fmla="*/ 2410475 h 2410475"/>
                <a:gd name="connsiteX6" fmla="*/ 0 w 2410475"/>
                <a:gd name="connsiteY6" fmla="*/ 1117318 h 241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0475" h="2410475">
                  <a:moveTo>
                    <a:pt x="1117318" y="0"/>
                  </a:moveTo>
                  <a:lnTo>
                    <a:pt x="1468996" y="0"/>
                  </a:lnTo>
                  <a:lnTo>
                    <a:pt x="2410475" y="0"/>
                  </a:lnTo>
                  <a:lnTo>
                    <a:pt x="2410475" y="941479"/>
                  </a:lnTo>
                  <a:lnTo>
                    <a:pt x="2410475" y="1293157"/>
                  </a:lnTo>
                  <a:lnTo>
                    <a:pt x="1293157" y="2410475"/>
                  </a:lnTo>
                  <a:lnTo>
                    <a:pt x="0" y="1117318"/>
                  </a:lnTo>
                  <a:close/>
                </a:path>
              </a:pathLst>
            </a:cu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path path="circle">
                <a:fillToRect l="50000" t="50000" r="50000" b="50000"/>
              </a:path>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TextBox 69"/>
            <p:cNvSpPr txBox="1"/>
            <p:nvPr/>
          </p:nvSpPr>
          <p:spPr>
            <a:xfrm>
              <a:off x="3919860" y="4548466"/>
              <a:ext cx="1928135" cy="523220"/>
            </a:xfrm>
            <a:prstGeom prst="rect">
              <a:avLst/>
            </a:prstGeom>
            <a:noFill/>
          </p:spPr>
          <p:txBody>
            <a:bodyPr wrap="square" rtlCol="0">
              <a:spAutoFit/>
            </a:bodyPr>
            <a:lstStyle/>
            <a:p>
              <a:r>
                <a:rPr lang="en-US" sz="1400" b="1" dirty="0">
                  <a:solidFill>
                    <a:schemeClr val="accent4">
                      <a:lumMod val="40000"/>
                      <a:lumOff val="60000"/>
                    </a:schemeClr>
                  </a:solidFill>
                  <a:latin typeface="+mj-lt"/>
                </a:rPr>
                <a:t>Frequent Shift in Treatment </a:t>
              </a:r>
            </a:p>
          </p:txBody>
        </p:sp>
        <p:sp>
          <p:nvSpPr>
            <p:cNvPr id="74" name="TextBox 73"/>
            <p:cNvSpPr txBox="1"/>
            <p:nvPr/>
          </p:nvSpPr>
          <p:spPr>
            <a:xfrm>
              <a:off x="142003" y="4117578"/>
              <a:ext cx="3480037" cy="1384995"/>
            </a:xfrm>
            <a:prstGeom prst="rect">
              <a:avLst/>
            </a:prstGeom>
            <a:noFill/>
          </p:spPr>
          <p:txBody>
            <a:bodyPr wrap="square" rtlCol="0">
              <a:spAutoFit/>
            </a:bodyPr>
            <a:lstStyle/>
            <a:p>
              <a:pPr algn="ctr"/>
              <a:r>
                <a:rPr lang="en-US" sz="2800" dirty="0">
                  <a:solidFill>
                    <a:schemeClr val="accent4">
                      <a:lumMod val="75000"/>
                    </a:schemeClr>
                  </a:solidFill>
                  <a:latin typeface="Arial Black" panose="020B0A04020102020204" pitchFamily="34" charset="0"/>
                </a:rPr>
                <a:t>04</a:t>
              </a:r>
              <a:br>
                <a:rPr lang="en-US" sz="1400" b="1" dirty="0">
                  <a:solidFill>
                    <a:schemeClr val="accent4">
                      <a:lumMod val="75000"/>
                    </a:schemeClr>
                  </a:solidFill>
                  <a:latin typeface="+mj-lt"/>
                </a:rPr>
              </a:br>
              <a:r>
                <a:rPr lang="en-US" sz="1400" dirty="0">
                  <a:solidFill>
                    <a:srgbClr val="BF9000"/>
                  </a:solidFill>
                </a:rPr>
                <a:t>Because of this lack of awareness and the absence of proper solutions, people often rely on regular medicines or keep changing treatments frequently.</a:t>
              </a:r>
              <a:endParaRPr lang="en-US" sz="1400" b="1" dirty="0">
                <a:solidFill>
                  <a:srgbClr val="BF9000"/>
                </a:solidFill>
                <a:latin typeface="+mj-lt"/>
              </a:endParaRPr>
            </a:p>
          </p:txBody>
        </p:sp>
        <p:pic>
          <p:nvPicPr>
            <p:cNvPr id="3" name="Picture 2"/>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083812" y="3705329"/>
              <a:ext cx="734403" cy="734403"/>
            </a:xfrm>
            <a:prstGeom prst="rect">
              <a:avLst/>
            </a:prstGeom>
          </p:spPr>
        </p:pic>
      </p:grpSp>
      <p:sp>
        <p:nvSpPr>
          <p:cNvPr id="9" name="TextBox 8"/>
          <p:cNvSpPr txBox="1"/>
          <p:nvPr/>
        </p:nvSpPr>
        <p:spPr>
          <a:xfrm>
            <a:off x="3381990" y="153437"/>
            <a:ext cx="5779698" cy="523220"/>
          </a:xfrm>
          <a:prstGeom prst="rect">
            <a:avLst/>
          </a:prstGeom>
          <a:noFill/>
        </p:spPr>
        <p:txBody>
          <a:bodyPr wrap="square" rtlCol="0">
            <a:spAutoFit/>
          </a:bodyPr>
          <a:lstStyle/>
          <a:p>
            <a:pPr algn="ctr"/>
            <a:r>
              <a:rPr lang="en-US" sz="2800" b="1" dirty="0">
                <a:solidFill>
                  <a:schemeClr val="tx1">
                    <a:lumMod val="65000"/>
                    <a:lumOff val="35000"/>
                  </a:schemeClr>
                </a:solidFill>
                <a:latin typeface="Arial Black" panose="020B0A04020102020204" pitchFamily="34" charset="0"/>
              </a:rPr>
              <a:t>PROBLEM STATEMENT</a:t>
            </a:r>
          </a:p>
        </p:txBody>
      </p:sp>
    </p:spTree>
    <p:extLst>
      <p:ext uri="{BB962C8B-B14F-4D97-AF65-F5344CB8AC3E}">
        <p14:creationId xmlns:p14="http://schemas.microsoft.com/office/powerpoint/2010/main" val="36660440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5000">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14:bounceEnd="75000">
                                          <p:cBhvr additive="base">
                                            <p:cTn id="7" dur="2000" fill="hold"/>
                                            <p:tgtEl>
                                              <p:spTgt spid="71"/>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7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5000">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14:bounceEnd="75000">
                                          <p:cBhvr additive="base">
                                            <p:cTn id="11" dur="2000" fill="hold"/>
                                            <p:tgtEl>
                                              <p:spTgt spid="56"/>
                                            </p:tgtEl>
                                            <p:attrNameLst>
                                              <p:attrName>ppt_x</p:attrName>
                                            </p:attrNameLst>
                                          </p:cBhvr>
                                          <p:tavLst>
                                            <p:tav tm="0">
                                              <p:val>
                                                <p:strVal val="#ppt_x"/>
                                              </p:val>
                                            </p:tav>
                                            <p:tav tm="100000">
                                              <p:val>
                                                <p:strVal val="#ppt_x"/>
                                              </p:val>
                                            </p:tav>
                                          </p:tavLst>
                                        </p:anim>
                                        <p:anim calcmode="lin" valueType="num" p14:bounceEnd="75000">
                                          <p:cBhvr additive="base">
                                            <p:cTn id="12" dur="2000" fill="hold"/>
                                            <p:tgtEl>
                                              <p:spTgt spid="5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5000">
                                      <p:stCondLst>
                                        <p:cond delay="0"/>
                                      </p:stCondLst>
                                      <p:childTnLst>
                                        <p:set>
                                          <p:cBhvr>
                                            <p:cTn id="14" dur="1" fill="hold">
                                              <p:stCondLst>
                                                <p:cond delay="0"/>
                                              </p:stCondLst>
                                            </p:cTn>
                                            <p:tgtEl>
                                              <p:spTgt spid="64"/>
                                            </p:tgtEl>
                                            <p:attrNameLst>
                                              <p:attrName>style.visibility</p:attrName>
                                            </p:attrNameLst>
                                          </p:cBhvr>
                                          <p:to>
                                            <p:strVal val="visible"/>
                                          </p:to>
                                        </p:set>
                                        <p:anim calcmode="lin" valueType="num" p14:bounceEnd="75000">
                                          <p:cBhvr additive="base">
                                            <p:cTn id="15" dur="2000" fill="hold"/>
                                            <p:tgtEl>
                                              <p:spTgt spid="64"/>
                                            </p:tgtEl>
                                            <p:attrNameLst>
                                              <p:attrName>ppt_x</p:attrName>
                                            </p:attrNameLst>
                                          </p:cBhvr>
                                          <p:tavLst>
                                            <p:tav tm="0">
                                              <p:val>
                                                <p:strVal val="#ppt_x"/>
                                              </p:val>
                                            </p:tav>
                                            <p:tav tm="100000">
                                              <p:val>
                                                <p:strVal val="#ppt_x"/>
                                              </p:val>
                                            </p:tav>
                                          </p:tavLst>
                                        </p:anim>
                                        <p:anim calcmode="lin" valueType="num" p14:bounceEnd="75000">
                                          <p:cBhvr additive="base">
                                            <p:cTn id="16" dur="2000" fill="hold"/>
                                            <p:tgtEl>
                                              <p:spTgt spid="6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75000">
                                      <p:stCondLst>
                                        <p:cond delay="0"/>
                                      </p:stCondLst>
                                      <p:childTnLst>
                                        <p:set>
                                          <p:cBhvr>
                                            <p:cTn id="18" dur="1" fill="hold">
                                              <p:stCondLst>
                                                <p:cond delay="0"/>
                                              </p:stCondLst>
                                            </p:cTn>
                                            <p:tgtEl>
                                              <p:spTgt spid="65"/>
                                            </p:tgtEl>
                                            <p:attrNameLst>
                                              <p:attrName>style.visibility</p:attrName>
                                            </p:attrNameLst>
                                          </p:cBhvr>
                                          <p:to>
                                            <p:strVal val="visible"/>
                                          </p:to>
                                        </p:set>
                                        <p:anim calcmode="lin" valueType="num" p14:bounceEnd="75000">
                                          <p:cBhvr additive="base">
                                            <p:cTn id="19" dur="2000" fill="hold"/>
                                            <p:tgtEl>
                                              <p:spTgt spid="65"/>
                                            </p:tgtEl>
                                            <p:attrNameLst>
                                              <p:attrName>ppt_x</p:attrName>
                                            </p:attrNameLst>
                                          </p:cBhvr>
                                          <p:tavLst>
                                            <p:tav tm="0">
                                              <p:val>
                                                <p:strVal val="#ppt_x"/>
                                              </p:val>
                                            </p:tav>
                                            <p:tav tm="100000">
                                              <p:val>
                                                <p:strVal val="#ppt_x"/>
                                              </p:val>
                                            </p:tav>
                                          </p:tavLst>
                                        </p:anim>
                                        <p:anim calcmode="lin" valueType="num" p14:bounceEnd="75000">
                                          <p:cBhvr additive="base">
                                            <p:cTn id="20" dur="20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14:presetBounceEnd="75000">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14:bounceEnd="75000">
                                          <p:cBhvr additive="base">
                                            <p:cTn id="25" dur="2000" fill="hold"/>
                                            <p:tgtEl>
                                              <p:spTgt spid="4"/>
                                            </p:tgtEl>
                                            <p:attrNameLst>
                                              <p:attrName>ppt_x</p:attrName>
                                            </p:attrNameLst>
                                          </p:cBhvr>
                                          <p:tavLst>
                                            <p:tav tm="0">
                                              <p:val>
                                                <p:strVal val="#ppt_x"/>
                                              </p:val>
                                            </p:tav>
                                            <p:tav tm="100000">
                                              <p:val>
                                                <p:strVal val="#ppt_x"/>
                                              </p:val>
                                            </p:tav>
                                          </p:tavLst>
                                        </p:anim>
                                        <p:anim calcmode="lin" valueType="num" p14:bounceEnd="75000">
                                          <p:cBhvr additive="base">
                                            <p:cTn id="26" dur="2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14:presetBounceEnd="75000">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14:bounceEnd="75000">
                                          <p:cBhvr additive="base">
                                            <p:cTn id="31" dur="2000" fill="hold"/>
                                            <p:tgtEl>
                                              <p:spTgt spid="7"/>
                                            </p:tgtEl>
                                            <p:attrNameLst>
                                              <p:attrName>ppt_x</p:attrName>
                                            </p:attrNameLst>
                                          </p:cBhvr>
                                          <p:tavLst>
                                            <p:tav tm="0">
                                              <p:val>
                                                <p:strVal val="#ppt_x"/>
                                              </p:val>
                                            </p:tav>
                                            <p:tav tm="100000">
                                              <p:val>
                                                <p:strVal val="#ppt_x"/>
                                              </p:val>
                                            </p:tav>
                                          </p:tavLst>
                                        </p:anim>
                                        <p:anim calcmode="lin" valueType="num" p14:bounceEnd="75000">
                                          <p:cBhvr additive="base">
                                            <p:cTn id="32"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14:presetBounceEnd="75000">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14:bounceEnd="75000">
                                          <p:cBhvr additive="base">
                                            <p:cTn id="37" dur="2000" fill="hold"/>
                                            <p:tgtEl>
                                              <p:spTgt spid="8"/>
                                            </p:tgtEl>
                                            <p:attrNameLst>
                                              <p:attrName>ppt_x</p:attrName>
                                            </p:attrNameLst>
                                          </p:cBhvr>
                                          <p:tavLst>
                                            <p:tav tm="0">
                                              <p:val>
                                                <p:strVal val="#ppt_x"/>
                                              </p:val>
                                            </p:tav>
                                            <p:tav tm="100000">
                                              <p:val>
                                                <p:strVal val="#ppt_x"/>
                                              </p:val>
                                            </p:tav>
                                          </p:tavLst>
                                        </p:anim>
                                        <p:anim calcmode="lin" valueType="num" p14:bounceEnd="75000">
                                          <p:cBhvr additive="base">
                                            <p:cTn id="38"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4" grpId="0"/>
          <p:bldP spid="7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2000" fill="hold"/>
                                            <p:tgtEl>
                                              <p:spTgt spid="71"/>
                                            </p:tgtEl>
                                            <p:attrNameLst>
                                              <p:attrName>ppt_x</p:attrName>
                                            </p:attrNameLst>
                                          </p:cBhvr>
                                          <p:tavLst>
                                            <p:tav tm="0">
                                              <p:val>
                                                <p:strVal val="#ppt_x"/>
                                              </p:val>
                                            </p:tav>
                                            <p:tav tm="100000">
                                              <p:val>
                                                <p:strVal val="#ppt_x"/>
                                              </p:val>
                                            </p:tav>
                                          </p:tavLst>
                                        </p:anim>
                                        <p:anim calcmode="lin" valueType="num">
                                          <p:cBhvr additive="base">
                                            <p:cTn id="8" dur="2000" fill="hold"/>
                                            <p:tgtEl>
                                              <p:spTgt spid="7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2000" fill="hold"/>
                                            <p:tgtEl>
                                              <p:spTgt spid="56"/>
                                            </p:tgtEl>
                                            <p:attrNameLst>
                                              <p:attrName>ppt_x</p:attrName>
                                            </p:attrNameLst>
                                          </p:cBhvr>
                                          <p:tavLst>
                                            <p:tav tm="0">
                                              <p:val>
                                                <p:strVal val="#ppt_x"/>
                                              </p:val>
                                            </p:tav>
                                            <p:tav tm="100000">
                                              <p:val>
                                                <p:strVal val="#ppt_x"/>
                                              </p:val>
                                            </p:tav>
                                          </p:tavLst>
                                        </p:anim>
                                        <p:anim calcmode="lin" valueType="num">
                                          <p:cBhvr additive="base">
                                            <p:cTn id="12" dur="2000" fill="hold"/>
                                            <p:tgtEl>
                                              <p:spTgt spid="5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anim calcmode="lin" valueType="num">
                                          <p:cBhvr additive="base">
                                            <p:cTn id="15" dur="2000" fill="hold"/>
                                            <p:tgtEl>
                                              <p:spTgt spid="64"/>
                                            </p:tgtEl>
                                            <p:attrNameLst>
                                              <p:attrName>ppt_x</p:attrName>
                                            </p:attrNameLst>
                                          </p:cBhvr>
                                          <p:tavLst>
                                            <p:tav tm="0">
                                              <p:val>
                                                <p:strVal val="#ppt_x"/>
                                              </p:val>
                                            </p:tav>
                                            <p:tav tm="100000">
                                              <p:val>
                                                <p:strVal val="#ppt_x"/>
                                              </p:val>
                                            </p:tav>
                                          </p:tavLst>
                                        </p:anim>
                                        <p:anim calcmode="lin" valueType="num">
                                          <p:cBhvr additive="base">
                                            <p:cTn id="16" dur="2000" fill="hold"/>
                                            <p:tgtEl>
                                              <p:spTgt spid="6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2000" fill="hold"/>
                                            <p:tgtEl>
                                              <p:spTgt spid="65"/>
                                            </p:tgtEl>
                                            <p:attrNameLst>
                                              <p:attrName>ppt_x</p:attrName>
                                            </p:attrNameLst>
                                          </p:cBhvr>
                                          <p:tavLst>
                                            <p:tav tm="0">
                                              <p:val>
                                                <p:strVal val="#ppt_x"/>
                                              </p:val>
                                            </p:tav>
                                            <p:tav tm="100000">
                                              <p:val>
                                                <p:strVal val="#ppt_x"/>
                                              </p:val>
                                            </p:tav>
                                          </p:tavLst>
                                        </p:anim>
                                        <p:anim calcmode="lin" valueType="num">
                                          <p:cBhvr additive="base">
                                            <p:cTn id="20" dur="20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2000" fill="hold"/>
                                            <p:tgtEl>
                                              <p:spTgt spid="4"/>
                                            </p:tgtEl>
                                            <p:attrNameLst>
                                              <p:attrName>ppt_x</p:attrName>
                                            </p:attrNameLst>
                                          </p:cBhvr>
                                          <p:tavLst>
                                            <p:tav tm="0">
                                              <p:val>
                                                <p:strVal val="#ppt_x"/>
                                              </p:val>
                                            </p:tav>
                                            <p:tav tm="100000">
                                              <p:val>
                                                <p:strVal val="#ppt_x"/>
                                              </p:val>
                                            </p:tav>
                                          </p:tavLst>
                                        </p:anim>
                                        <p:anim calcmode="lin" valueType="num">
                                          <p:cBhvr additive="base">
                                            <p:cTn id="26" dur="2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2000" fill="hold"/>
                                            <p:tgtEl>
                                              <p:spTgt spid="7"/>
                                            </p:tgtEl>
                                            <p:attrNameLst>
                                              <p:attrName>ppt_x</p:attrName>
                                            </p:attrNameLst>
                                          </p:cBhvr>
                                          <p:tavLst>
                                            <p:tav tm="0">
                                              <p:val>
                                                <p:strVal val="#ppt_x"/>
                                              </p:val>
                                            </p:tav>
                                            <p:tav tm="100000">
                                              <p:val>
                                                <p:strVal val="#ppt_x"/>
                                              </p:val>
                                            </p:tav>
                                          </p:tavLst>
                                        </p:anim>
                                        <p:anim calcmode="lin" valueType="num">
                                          <p:cBhvr additive="base">
                                            <p:cTn id="32"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2000" fill="hold"/>
                                            <p:tgtEl>
                                              <p:spTgt spid="8"/>
                                            </p:tgtEl>
                                            <p:attrNameLst>
                                              <p:attrName>ppt_x</p:attrName>
                                            </p:attrNameLst>
                                          </p:cBhvr>
                                          <p:tavLst>
                                            <p:tav tm="0">
                                              <p:val>
                                                <p:strVal val="#ppt_x"/>
                                              </p:val>
                                            </p:tav>
                                            <p:tav tm="100000">
                                              <p:val>
                                                <p:strVal val="#ppt_x"/>
                                              </p:val>
                                            </p:tav>
                                          </p:tavLst>
                                        </p:anim>
                                        <p:anim calcmode="lin" valueType="num">
                                          <p:cBhvr additive="base">
                                            <p:cTn id="38"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4" grpId="0"/>
          <p:bldP spid="71"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rot="18000000">
            <a:off x="4114799" y="1457864"/>
            <a:ext cx="3657600" cy="4019909"/>
            <a:chOff x="4106172" y="1475117"/>
            <a:chExt cx="3657600" cy="4019909"/>
          </a:xfrm>
        </p:grpSpPr>
        <p:sp>
          <p:nvSpPr>
            <p:cNvPr id="11" name="Freeform 10"/>
            <p:cNvSpPr/>
            <p:nvPr/>
          </p:nvSpPr>
          <p:spPr>
            <a:xfrm rot="18900000">
              <a:off x="4106172" y="1664898"/>
              <a:ext cx="3657600" cy="3657600"/>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418277 w 3657600"/>
                <a:gd name="connsiteY3" fmla="*/ 1828800 h 3657600"/>
                <a:gd name="connsiteX4" fmla="*/ 1828800 w 3657600"/>
                <a:gd name="connsiteY4" fmla="*/ 2418277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914400 w 3657600"/>
                <a:gd name="connsiteY8" fmla="*/ 1828800 h 3657600"/>
                <a:gd name="connsiteX9" fmla="*/ 1239323 w 3657600"/>
                <a:gd name="connsiteY9" fmla="*/ 1828800 h 3657600"/>
                <a:gd name="connsiteX10" fmla="*/ 1828800 w 3657600"/>
                <a:gd name="connsiteY10" fmla="*/ 1239323 h 3657600"/>
                <a:gd name="connsiteX11" fmla="*/ 1828800 w 3657600"/>
                <a:gd name="connsiteY11" fmla="*/ 914400 h 3657600"/>
                <a:gd name="connsiteX12" fmla="*/ 2743200 w 3657600"/>
                <a:gd name="connsiteY12"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418277" y="1828800"/>
                  </a:lnTo>
                  <a:cubicBezTo>
                    <a:pt x="2092718" y="1828800"/>
                    <a:pt x="1828800" y="2092718"/>
                    <a:pt x="1828800" y="2418277"/>
                  </a:cubicBezTo>
                  <a:lnTo>
                    <a:pt x="1828800" y="2743200"/>
                  </a:lnTo>
                  <a:cubicBezTo>
                    <a:pt x="1828800" y="3248209"/>
                    <a:pt x="1419409" y="3657600"/>
                    <a:pt x="914400" y="3657600"/>
                  </a:cubicBezTo>
                  <a:cubicBezTo>
                    <a:pt x="409391" y="3657600"/>
                    <a:pt x="0" y="3248209"/>
                    <a:pt x="0" y="2743200"/>
                  </a:cubicBezTo>
                  <a:cubicBezTo>
                    <a:pt x="0" y="2238191"/>
                    <a:pt x="409391" y="1828800"/>
                    <a:pt x="914400" y="1828800"/>
                  </a:cubicBezTo>
                  <a:lnTo>
                    <a:pt x="1239323" y="1828800"/>
                  </a:lnTo>
                  <a:cubicBezTo>
                    <a:pt x="1564882" y="1828800"/>
                    <a:pt x="1828800" y="1564882"/>
                    <a:pt x="1828800" y="1239323"/>
                  </a:cubicBezTo>
                  <a:lnTo>
                    <a:pt x="1828800" y="914400"/>
                  </a:lnTo>
                  <a:cubicBezTo>
                    <a:pt x="1828800" y="409391"/>
                    <a:pt x="2238191" y="0"/>
                    <a:pt x="274320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5262112" y="1475117"/>
              <a:ext cx="1345721" cy="4019909"/>
              <a:chOff x="5262112" y="1475117"/>
              <a:chExt cx="1345721" cy="4019909"/>
            </a:xfrm>
          </p:grpSpPr>
          <p:sp>
            <p:nvSpPr>
              <p:cNvPr id="12" name="Oval 11"/>
              <p:cNvSpPr/>
              <p:nvPr/>
            </p:nvSpPr>
            <p:spPr>
              <a:xfrm>
                <a:off x="5262112" y="1475117"/>
                <a:ext cx="1345721" cy="1380226"/>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262112" y="4114800"/>
                <a:ext cx="1345721" cy="1380226"/>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rot="2700000">
            <a:off x="6191902" y="1190014"/>
            <a:ext cx="3657600" cy="4019909"/>
            <a:chOff x="4106172" y="1475117"/>
            <a:chExt cx="3657600" cy="4019909"/>
          </a:xfrm>
        </p:grpSpPr>
        <p:sp>
          <p:nvSpPr>
            <p:cNvPr id="17" name="Freeform 16"/>
            <p:cNvSpPr/>
            <p:nvPr/>
          </p:nvSpPr>
          <p:spPr>
            <a:xfrm rot="18900000">
              <a:off x="4106172" y="1664898"/>
              <a:ext cx="3657600" cy="3657600"/>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418277 w 3657600"/>
                <a:gd name="connsiteY3" fmla="*/ 1828800 h 3657600"/>
                <a:gd name="connsiteX4" fmla="*/ 1828800 w 3657600"/>
                <a:gd name="connsiteY4" fmla="*/ 2418277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914400 w 3657600"/>
                <a:gd name="connsiteY8" fmla="*/ 1828800 h 3657600"/>
                <a:gd name="connsiteX9" fmla="*/ 1239323 w 3657600"/>
                <a:gd name="connsiteY9" fmla="*/ 1828800 h 3657600"/>
                <a:gd name="connsiteX10" fmla="*/ 1828800 w 3657600"/>
                <a:gd name="connsiteY10" fmla="*/ 1239323 h 3657600"/>
                <a:gd name="connsiteX11" fmla="*/ 1828800 w 3657600"/>
                <a:gd name="connsiteY11" fmla="*/ 914400 h 3657600"/>
                <a:gd name="connsiteX12" fmla="*/ 2743200 w 3657600"/>
                <a:gd name="connsiteY12"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418277" y="1828800"/>
                  </a:lnTo>
                  <a:cubicBezTo>
                    <a:pt x="2092718" y="1828800"/>
                    <a:pt x="1828800" y="2092718"/>
                    <a:pt x="1828800" y="2418277"/>
                  </a:cubicBezTo>
                  <a:lnTo>
                    <a:pt x="1828800" y="2743200"/>
                  </a:lnTo>
                  <a:cubicBezTo>
                    <a:pt x="1828800" y="3248209"/>
                    <a:pt x="1419409" y="3657600"/>
                    <a:pt x="914400" y="3657600"/>
                  </a:cubicBezTo>
                  <a:cubicBezTo>
                    <a:pt x="409391" y="3657600"/>
                    <a:pt x="0" y="3248209"/>
                    <a:pt x="0" y="2743200"/>
                  </a:cubicBezTo>
                  <a:cubicBezTo>
                    <a:pt x="0" y="2238191"/>
                    <a:pt x="409391" y="1828800"/>
                    <a:pt x="914400" y="1828800"/>
                  </a:cubicBezTo>
                  <a:lnTo>
                    <a:pt x="1239323" y="1828800"/>
                  </a:lnTo>
                  <a:cubicBezTo>
                    <a:pt x="1564882" y="1828800"/>
                    <a:pt x="1828800" y="1564882"/>
                    <a:pt x="1828800" y="1239323"/>
                  </a:cubicBezTo>
                  <a:lnTo>
                    <a:pt x="1828800" y="914400"/>
                  </a:lnTo>
                  <a:cubicBezTo>
                    <a:pt x="1828800" y="409391"/>
                    <a:pt x="2238191" y="0"/>
                    <a:pt x="2743200" y="0"/>
                  </a:cubicBezTo>
                  <a:close/>
                </a:path>
              </a:pathLst>
            </a:cu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262111" y="1475117"/>
              <a:ext cx="1345722" cy="4019909"/>
              <a:chOff x="5262111" y="1475117"/>
              <a:chExt cx="1345722" cy="4019909"/>
            </a:xfrm>
          </p:grpSpPr>
          <p:sp>
            <p:nvSpPr>
              <p:cNvPr id="19" name="Oval 18"/>
              <p:cNvSpPr/>
              <p:nvPr/>
            </p:nvSpPr>
            <p:spPr>
              <a:xfrm>
                <a:off x="5262111" y="1475117"/>
                <a:ext cx="1345721" cy="1380226"/>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262112" y="4114800"/>
                <a:ext cx="1345721" cy="1380226"/>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 name="Group 20"/>
          <p:cNvGrpSpPr/>
          <p:nvPr/>
        </p:nvGrpSpPr>
        <p:grpSpPr>
          <a:xfrm rot="2700000">
            <a:off x="1968507" y="1661399"/>
            <a:ext cx="3795980" cy="4148539"/>
            <a:chOff x="4106172" y="1475117"/>
            <a:chExt cx="3657600" cy="4019909"/>
          </a:xfrm>
        </p:grpSpPr>
        <p:sp>
          <p:nvSpPr>
            <p:cNvPr id="22" name="Freeform 21"/>
            <p:cNvSpPr/>
            <p:nvPr/>
          </p:nvSpPr>
          <p:spPr>
            <a:xfrm rot="18900000">
              <a:off x="4106172" y="1664898"/>
              <a:ext cx="3657600" cy="3657600"/>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418277 w 3657600"/>
                <a:gd name="connsiteY3" fmla="*/ 1828800 h 3657600"/>
                <a:gd name="connsiteX4" fmla="*/ 1828800 w 3657600"/>
                <a:gd name="connsiteY4" fmla="*/ 2418277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914400 w 3657600"/>
                <a:gd name="connsiteY8" fmla="*/ 1828800 h 3657600"/>
                <a:gd name="connsiteX9" fmla="*/ 1239323 w 3657600"/>
                <a:gd name="connsiteY9" fmla="*/ 1828800 h 3657600"/>
                <a:gd name="connsiteX10" fmla="*/ 1828800 w 3657600"/>
                <a:gd name="connsiteY10" fmla="*/ 1239323 h 3657600"/>
                <a:gd name="connsiteX11" fmla="*/ 1828800 w 3657600"/>
                <a:gd name="connsiteY11" fmla="*/ 914400 h 3657600"/>
                <a:gd name="connsiteX12" fmla="*/ 2743200 w 3657600"/>
                <a:gd name="connsiteY12"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418277" y="1828800"/>
                  </a:lnTo>
                  <a:cubicBezTo>
                    <a:pt x="2092718" y="1828800"/>
                    <a:pt x="1828800" y="2092718"/>
                    <a:pt x="1828800" y="2418277"/>
                  </a:cubicBezTo>
                  <a:lnTo>
                    <a:pt x="1828800" y="2743200"/>
                  </a:lnTo>
                  <a:cubicBezTo>
                    <a:pt x="1828800" y="3248209"/>
                    <a:pt x="1419409" y="3657600"/>
                    <a:pt x="914400" y="3657600"/>
                  </a:cubicBezTo>
                  <a:cubicBezTo>
                    <a:pt x="409391" y="3657600"/>
                    <a:pt x="0" y="3248209"/>
                    <a:pt x="0" y="2743200"/>
                  </a:cubicBezTo>
                  <a:cubicBezTo>
                    <a:pt x="0" y="2238191"/>
                    <a:pt x="409391" y="1828800"/>
                    <a:pt x="914400" y="1828800"/>
                  </a:cubicBezTo>
                  <a:lnTo>
                    <a:pt x="1239323" y="1828800"/>
                  </a:lnTo>
                  <a:cubicBezTo>
                    <a:pt x="1564882" y="1828800"/>
                    <a:pt x="1828800" y="1564882"/>
                    <a:pt x="1828800" y="1239323"/>
                  </a:cubicBezTo>
                  <a:lnTo>
                    <a:pt x="1828800" y="914400"/>
                  </a:lnTo>
                  <a:cubicBezTo>
                    <a:pt x="1828800" y="409391"/>
                    <a:pt x="2238191" y="0"/>
                    <a:pt x="2743200" y="0"/>
                  </a:cubicBezTo>
                  <a:close/>
                </a:path>
              </a:pathLst>
            </a:cu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5262112" y="1475117"/>
              <a:ext cx="1345721" cy="4019909"/>
              <a:chOff x="5262112" y="1475117"/>
              <a:chExt cx="1345721" cy="4019909"/>
            </a:xfrm>
          </p:grpSpPr>
          <p:sp>
            <p:nvSpPr>
              <p:cNvPr id="24" name="Oval 23"/>
              <p:cNvSpPr/>
              <p:nvPr/>
            </p:nvSpPr>
            <p:spPr>
              <a:xfrm>
                <a:off x="5262112" y="1475117"/>
                <a:ext cx="1345721" cy="1380226"/>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262112" y="4114800"/>
                <a:ext cx="1345721" cy="1380226"/>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TextBox 25"/>
          <p:cNvSpPr txBox="1"/>
          <p:nvPr/>
        </p:nvSpPr>
        <p:spPr>
          <a:xfrm>
            <a:off x="2370067" y="4358341"/>
            <a:ext cx="1026206" cy="738664"/>
          </a:xfrm>
          <a:prstGeom prst="rect">
            <a:avLst/>
          </a:prstGeom>
          <a:noFill/>
        </p:spPr>
        <p:txBody>
          <a:bodyPr wrap="square" rtlCol="0">
            <a:spAutoFit/>
          </a:bodyPr>
          <a:lstStyle/>
          <a:p>
            <a:pPr algn="ctr"/>
            <a:r>
              <a:rPr lang="en-US" sz="1400" b="1" dirty="0">
                <a:solidFill>
                  <a:schemeClr val="bg2">
                    <a:lumMod val="25000"/>
                  </a:schemeClr>
                </a:solidFill>
                <a:latin typeface="+mj-lt"/>
              </a:rPr>
              <a:t>STEP</a:t>
            </a:r>
            <a:br>
              <a:rPr lang="en-US" dirty="0">
                <a:solidFill>
                  <a:schemeClr val="bg2">
                    <a:lumMod val="25000"/>
                  </a:schemeClr>
                </a:solidFill>
                <a:latin typeface="+mj-lt"/>
              </a:rPr>
            </a:br>
            <a:r>
              <a:rPr lang="en-US" sz="2800" dirty="0">
                <a:solidFill>
                  <a:schemeClr val="bg2">
                    <a:lumMod val="25000"/>
                  </a:schemeClr>
                </a:solidFill>
                <a:latin typeface="Arial Black" panose="020B0A04020102020204" pitchFamily="34" charset="0"/>
              </a:rPr>
              <a:t>01</a:t>
            </a:r>
          </a:p>
        </p:txBody>
      </p:sp>
      <p:sp>
        <p:nvSpPr>
          <p:cNvPr id="27" name="TextBox 26"/>
          <p:cNvSpPr txBox="1"/>
          <p:nvPr/>
        </p:nvSpPr>
        <p:spPr>
          <a:xfrm>
            <a:off x="4471633" y="2403204"/>
            <a:ext cx="715992" cy="738664"/>
          </a:xfrm>
          <a:prstGeom prst="rect">
            <a:avLst/>
          </a:prstGeom>
          <a:noFill/>
        </p:spPr>
        <p:txBody>
          <a:bodyPr wrap="square" rtlCol="0">
            <a:spAutoFit/>
          </a:bodyPr>
          <a:lstStyle/>
          <a:p>
            <a:pPr algn="ctr"/>
            <a:r>
              <a:rPr lang="en-US" sz="1400" b="1" dirty="0">
                <a:solidFill>
                  <a:schemeClr val="bg2">
                    <a:lumMod val="25000"/>
                  </a:schemeClr>
                </a:solidFill>
                <a:latin typeface="+mj-lt"/>
              </a:rPr>
              <a:t>STEP</a:t>
            </a:r>
            <a:br>
              <a:rPr lang="en-US" dirty="0">
                <a:solidFill>
                  <a:schemeClr val="bg2">
                    <a:lumMod val="25000"/>
                  </a:schemeClr>
                </a:solidFill>
              </a:rPr>
            </a:br>
            <a:r>
              <a:rPr lang="en-US" sz="2800" dirty="0">
                <a:solidFill>
                  <a:schemeClr val="bg2">
                    <a:lumMod val="25000"/>
                  </a:schemeClr>
                </a:solidFill>
                <a:latin typeface="Arial Black" panose="020B0A04020102020204" pitchFamily="34" charset="0"/>
              </a:rPr>
              <a:t>02</a:t>
            </a:r>
          </a:p>
        </p:txBody>
      </p:sp>
      <p:sp>
        <p:nvSpPr>
          <p:cNvPr id="28" name="TextBox 27"/>
          <p:cNvSpPr txBox="1"/>
          <p:nvPr/>
        </p:nvSpPr>
        <p:spPr>
          <a:xfrm>
            <a:off x="6649853" y="3758407"/>
            <a:ext cx="873522" cy="738664"/>
          </a:xfrm>
          <a:prstGeom prst="rect">
            <a:avLst/>
          </a:prstGeom>
          <a:noFill/>
        </p:spPr>
        <p:txBody>
          <a:bodyPr wrap="square" rtlCol="0">
            <a:spAutoFit/>
          </a:bodyPr>
          <a:lstStyle/>
          <a:p>
            <a:pPr algn="ctr"/>
            <a:r>
              <a:rPr lang="en-US" sz="1400" b="1" dirty="0">
                <a:solidFill>
                  <a:schemeClr val="bg2">
                    <a:lumMod val="25000"/>
                  </a:schemeClr>
                </a:solidFill>
                <a:latin typeface="+mj-lt"/>
              </a:rPr>
              <a:t>STEP</a:t>
            </a:r>
            <a:br>
              <a:rPr lang="en-US" sz="1400" b="1" dirty="0">
                <a:solidFill>
                  <a:schemeClr val="bg2">
                    <a:lumMod val="25000"/>
                  </a:schemeClr>
                </a:solidFill>
                <a:latin typeface="+mj-lt"/>
              </a:rPr>
            </a:br>
            <a:r>
              <a:rPr lang="en-US" sz="2800" dirty="0">
                <a:solidFill>
                  <a:schemeClr val="bg2">
                    <a:lumMod val="25000"/>
                  </a:schemeClr>
                </a:solidFill>
                <a:latin typeface="Arial Black" panose="020B0A04020102020204" pitchFamily="34" charset="0"/>
              </a:rPr>
              <a:t>03</a:t>
            </a:r>
          </a:p>
        </p:txBody>
      </p:sp>
      <p:sp>
        <p:nvSpPr>
          <p:cNvPr id="29" name="TextBox 28"/>
          <p:cNvSpPr txBox="1"/>
          <p:nvPr/>
        </p:nvSpPr>
        <p:spPr>
          <a:xfrm>
            <a:off x="8483941" y="1897368"/>
            <a:ext cx="940060" cy="738664"/>
          </a:xfrm>
          <a:prstGeom prst="rect">
            <a:avLst/>
          </a:prstGeom>
          <a:noFill/>
        </p:spPr>
        <p:txBody>
          <a:bodyPr wrap="square" rtlCol="0">
            <a:spAutoFit/>
          </a:bodyPr>
          <a:lstStyle/>
          <a:p>
            <a:pPr algn="ctr"/>
            <a:r>
              <a:rPr lang="en-US" sz="1400" b="1" dirty="0">
                <a:solidFill>
                  <a:schemeClr val="bg2">
                    <a:lumMod val="25000"/>
                  </a:schemeClr>
                </a:solidFill>
                <a:latin typeface="+mj-lt"/>
              </a:rPr>
              <a:t>STEP</a:t>
            </a:r>
            <a:br>
              <a:rPr lang="en-US" b="1" dirty="0">
                <a:solidFill>
                  <a:schemeClr val="bg2">
                    <a:lumMod val="25000"/>
                  </a:schemeClr>
                </a:solidFill>
              </a:rPr>
            </a:br>
            <a:r>
              <a:rPr lang="en-US" sz="2800" dirty="0">
                <a:solidFill>
                  <a:schemeClr val="bg2">
                    <a:lumMod val="25000"/>
                  </a:schemeClr>
                </a:solidFill>
                <a:latin typeface="Arial Black" panose="020B0A04020102020204" pitchFamily="34" charset="0"/>
              </a:rPr>
              <a:t>04</a:t>
            </a:r>
          </a:p>
        </p:txBody>
      </p:sp>
      <p:grpSp>
        <p:nvGrpSpPr>
          <p:cNvPr id="39" name="Group 38"/>
          <p:cNvGrpSpPr/>
          <p:nvPr/>
        </p:nvGrpSpPr>
        <p:grpSpPr>
          <a:xfrm>
            <a:off x="1319531" y="1411008"/>
            <a:ext cx="2550884" cy="2350719"/>
            <a:chOff x="1319531" y="1411008"/>
            <a:chExt cx="2550884" cy="2350719"/>
          </a:xfrm>
        </p:grpSpPr>
        <p:pic>
          <p:nvPicPr>
            <p:cNvPr id="32" name="Picture 31"/>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2377779" y="1411008"/>
              <a:ext cx="458459" cy="458459"/>
            </a:xfrm>
            <a:prstGeom prst="rect">
              <a:avLst/>
            </a:prstGeom>
          </p:spPr>
        </p:pic>
        <p:sp>
          <p:nvSpPr>
            <p:cNvPr id="35" name="TextBox 34"/>
            <p:cNvSpPr txBox="1"/>
            <p:nvPr/>
          </p:nvSpPr>
          <p:spPr>
            <a:xfrm>
              <a:off x="1319531" y="1884290"/>
              <a:ext cx="2550884" cy="1877437"/>
            </a:xfrm>
            <a:prstGeom prst="rect">
              <a:avLst/>
            </a:prstGeom>
            <a:noFill/>
          </p:spPr>
          <p:txBody>
            <a:bodyPr wrap="square" rtlCol="0">
              <a:spAutoFit/>
            </a:bodyPr>
            <a:lstStyle/>
            <a:p>
              <a:pPr algn="ctr"/>
              <a:r>
                <a:rPr lang="en-US" sz="1400" b="1" dirty="0">
                  <a:solidFill>
                    <a:schemeClr val="bg2">
                      <a:lumMod val="25000"/>
                    </a:schemeClr>
                  </a:solidFill>
                  <a:latin typeface="+mj-lt"/>
                </a:rPr>
                <a:t>Wireframing</a:t>
              </a:r>
            </a:p>
            <a:p>
              <a:pPr algn="ctr"/>
              <a:r>
                <a:rPr lang="en-US" sz="1400" dirty="0">
                  <a:solidFill>
                    <a:schemeClr val="bg2">
                      <a:lumMod val="25000"/>
                    </a:schemeClr>
                  </a:solidFill>
                  <a:latin typeface="+mj-lt"/>
                </a:rPr>
                <a:t>Wireframing is the basic layout design of BookMyExpert's interface, showing where elements like buttons, menus, and forms will appear—without any colors or final design.</a:t>
              </a:r>
            </a:p>
            <a:p>
              <a:endParaRPr lang="en-US" dirty="0"/>
            </a:p>
          </p:txBody>
        </p:sp>
      </p:grpSp>
      <p:grpSp>
        <p:nvGrpSpPr>
          <p:cNvPr id="40" name="Group 39"/>
          <p:cNvGrpSpPr/>
          <p:nvPr/>
        </p:nvGrpSpPr>
        <p:grpSpPr>
          <a:xfrm>
            <a:off x="3865837" y="3857027"/>
            <a:ext cx="2262996" cy="2412657"/>
            <a:chOff x="3865837" y="3857027"/>
            <a:chExt cx="2262996" cy="2412657"/>
          </a:xfrm>
        </p:grpSpPr>
        <p:pic>
          <p:nvPicPr>
            <p:cNvPr id="30" name="Picture 29"/>
            <p:cNvPicPr>
              <a:picLocks noChangeAspect="1"/>
            </p:cNvPicPr>
            <p:nvPr/>
          </p:nvPicPr>
          <p:blipFill>
            <a:blip r:embed="rId3" cstate="print">
              <a:duotone>
                <a:prstClr val="black"/>
                <a:schemeClr val="bg2">
                  <a:lumMod val="25000"/>
                  <a:tint val="45000"/>
                  <a:satMod val="400000"/>
                </a:schemeClr>
              </a:duotone>
              <a:extLst>
                <a:ext uri="{28A0092B-C50C-407E-A947-70E740481C1C}">
                  <a14:useLocalDpi xmlns:a14="http://schemas.microsoft.com/office/drawing/2010/main" val="0"/>
                </a:ext>
              </a:extLst>
            </a:blip>
            <a:stretch>
              <a:fillRect/>
            </a:stretch>
          </p:blipFill>
          <p:spPr>
            <a:xfrm>
              <a:off x="4685454" y="3857027"/>
              <a:ext cx="563689" cy="563689"/>
            </a:xfrm>
            <a:prstGeom prst="rect">
              <a:avLst/>
            </a:prstGeom>
          </p:spPr>
        </p:pic>
        <p:sp>
          <p:nvSpPr>
            <p:cNvPr id="36" name="TextBox 35"/>
            <p:cNvSpPr txBox="1"/>
            <p:nvPr/>
          </p:nvSpPr>
          <p:spPr>
            <a:xfrm>
              <a:off x="3865837" y="4392247"/>
              <a:ext cx="2262996" cy="1877437"/>
            </a:xfrm>
            <a:prstGeom prst="rect">
              <a:avLst/>
            </a:prstGeom>
            <a:noFill/>
          </p:spPr>
          <p:txBody>
            <a:bodyPr wrap="square" rtlCol="0">
              <a:spAutoFit/>
            </a:bodyPr>
            <a:lstStyle/>
            <a:p>
              <a:pPr algn="ctr"/>
              <a:r>
                <a:rPr lang="en-US" sz="1400" b="1" dirty="0">
                  <a:latin typeface="+mj-lt"/>
                </a:rPr>
                <a:t>Prototyping</a:t>
              </a:r>
            </a:p>
            <a:p>
              <a:pPr algn="ctr"/>
              <a:r>
                <a:rPr lang="en-US" sz="1400" dirty="0">
                  <a:latin typeface="+mj-lt"/>
                </a:rPr>
                <a:t>Prototyping creates a clickable, interactive model of BookMyExpert, helping visualize user flow and test how booking, login, and profile features will work.</a:t>
              </a:r>
            </a:p>
            <a:p>
              <a:endParaRPr lang="en-US" dirty="0"/>
            </a:p>
          </p:txBody>
        </p:sp>
      </p:grpSp>
      <p:grpSp>
        <p:nvGrpSpPr>
          <p:cNvPr id="41" name="Group 40"/>
          <p:cNvGrpSpPr/>
          <p:nvPr/>
        </p:nvGrpSpPr>
        <p:grpSpPr>
          <a:xfrm>
            <a:off x="5719713" y="1149585"/>
            <a:ext cx="2350488" cy="2284389"/>
            <a:chOff x="5719713" y="1149585"/>
            <a:chExt cx="2350488" cy="2284389"/>
          </a:xfrm>
        </p:grpSpPr>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5658" y="1149585"/>
              <a:ext cx="758597" cy="595925"/>
            </a:xfrm>
            <a:prstGeom prst="rect">
              <a:avLst/>
            </a:prstGeom>
          </p:spPr>
        </p:pic>
        <p:sp>
          <p:nvSpPr>
            <p:cNvPr id="37" name="TextBox 36"/>
            <p:cNvSpPr txBox="1"/>
            <p:nvPr/>
          </p:nvSpPr>
          <p:spPr>
            <a:xfrm>
              <a:off x="5719713" y="1771981"/>
              <a:ext cx="2350488" cy="1661993"/>
            </a:xfrm>
            <a:prstGeom prst="rect">
              <a:avLst/>
            </a:prstGeom>
            <a:noFill/>
          </p:spPr>
          <p:txBody>
            <a:bodyPr wrap="square" rtlCol="0">
              <a:spAutoFit/>
            </a:bodyPr>
            <a:lstStyle/>
            <a:p>
              <a:pPr algn="ctr"/>
              <a:r>
                <a:rPr lang="en-US" sz="1400" b="1" dirty="0">
                  <a:latin typeface="+mj-lt"/>
                </a:rPr>
                <a:t>Tools</a:t>
              </a:r>
            </a:p>
            <a:p>
              <a:pPr algn="ctr"/>
              <a:r>
                <a:rPr lang="en-US" sz="1400" dirty="0">
                  <a:latin typeface="+mj-lt"/>
                </a:rPr>
                <a:t>Tools like Figma, Adobe XD, and Sketch are used to design wireframes and prototypes for BookMyExpert, ensuring clear design planning.</a:t>
              </a:r>
            </a:p>
            <a:p>
              <a:endParaRPr lang="en-US" dirty="0"/>
            </a:p>
          </p:txBody>
        </p:sp>
      </p:grpSp>
      <p:grpSp>
        <p:nvGrpSpPr>
          <p:cNvPr id="42" name="Group 41"/>
          <p:cNvGrpSpPr/>
          <p:nvPr/>
        </p:nvGrpSpPr>
        <p:grpSpPr>
          <a:xfrm>
            <a:off x="7806541" y="3933427"/>
            <a:ext cx="2500912" cy="2092177"/>
            <a:chOff x="7806541" y="3933427"/>
            <a:chExt cx="2500912" cy="2092177"/>
          </a:xfrm>
        </p:grpSpPr>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1854" y="3933427"/>
              <a:ext cx="424914" cy="424914"/>
            </a:xfrm>
            <a:prstGeom prst="rect">
              <a:avLst/>
            </a:prstGeom>
          </p:spPr>
        </p:pic>
        <p:sp>
          <p:nvSpPr>
            <p:cNvPr id="38" name="TextBox 37"/>
            <p:cNvSpPr txBox="1"/>
            <p:nvPr/>
          </p:nvSpPr>
          <p:spPr>
            <a:xfrm>
              <a:off x="7806541" y="4363611"/>
              <a:ext cx="2500912" cy="1661993"/>
            </a:xfrm>
            <a:prstGeom prst="rect">
              <a:avLst/>
            </a:prstGeom>
            <a:noFill/>
          </p:spPr>
          <p:txBody>
            <a:bodyPr wrap="square" rtlCol="0">
              <a:spAutoFit/>
            </a:bodyPr>
            <a:lstStyle/>
            <a:p>
              <a:pPr algn="ctr"/>
              <a:r>
                <a:rPr lang="en-US" sz="1400" b="1" dirty="0">
                  <a:latin typeface="+mj-lt"/>
                </a:rPr>
                <a:t>Screens</a:t>
              </a:r>
            </a:p>
            <a:p>
              <a:pPr algn="ctr"/>
              <a:r>
                <a:rPr lang="en-US" sz="1400" dirty="0">
                  <a:latin typeface="+mj-lt"/>
                </a:rPr>
                <a:t>Screens refer to the main pages of BookMyExpert—such as Login, Home, Expert Listing, Booking Page, and User Dashboard.</a:t>
              </a:r>
            </a:p>
            <a:p>
              <a:endParaRPr lang="en-US" dirty="0"/>
            </a:p>
          </p:txBody>
        </p:sp>
      </p:grpSp>
    </p:spTree>
    <p:extLst>
      <p:ext uri="{BB962C8B-B14F-4D97-AF65-F5344CB8AC3E}">
        <p14:creationId xmlns:p14="http://schemas.microsoft.com/office/powerpoint/2010/main" val="200339387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2" presetClass="entr" presetSubtype="8" decel="10000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1000" fill="hold"/>
                                            <p:tgtEl>
                                              <p:spTgt spid="21"/>
                                            </p:tgtEl>
                                            <p:attrNameLst>
                                              <p:attrName>ppt_x</p:attrName>
                                            </p:attrNameLst>
                                          </p:cBhvr>
                                          <p:tavLst>
                                            <p:tav tm="0">
                                              <p:val>
                                                <p:strVal val="0-#ppt_w/2"/>
                                              </p:val>
                                            </p:tav>
                                            <p:tav tm="100000">
                                              <p:val>
                                                <p:strVal val="#ppt_x"/>
                                              </p:val>
                                            </p:tav>
                                          </p:tavLst>
                                        </p:anim>
                                        <p:anim calcmode="lin" valueType="num">
                                          <p:cBhvr additive="base">
                                            <p:cTn id="14" dur="1000" fill="hold"/>
                                            <p:tgtEl>
                                              <p:spTgt spid="21"/>
                                            </p:tgtEl>
                                            <p:attrNameLst>
                                              <p:attrName>ppt_y</p:attrName>
                                            </p:attrNameLst>
                                          </p:cBhvr>
                                          <p:tavLst>
                                            <p:tav tm="0">
                                              <p:val>
                                                <p:strVal val="#ppt_y"/>
                                              </p:val>
                                            </p:tav>
                                            <p:tav tm="100000">
                                              <p:val>
                                                <p:strVal val="#ppt_y"/>
                                              </p:val>
                                            </p:tav>
                                          </p:tavLst>
                                        </p:anim>
                                      </p:childTnLst>
                                    </p:cTn>
                                  </p:par>
                                  <p:par>
                                    <p:cTn id="15" presetID="2" presetClass="entr" presetSubtype="8" decel="10000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1000" fill="hold"/>
                                            <p:tgtEl>
                                              <p:spTgt spid="16"/>
                                            </p:tgtEl>
                                            <p:attrNameLst>
                                              <p:attrName>ppt_x</p:attrName>
                                            </p:attrNameLst>
                                          </p:cBhvr>
                                          <p:tavLst>
                                            <p:tav tm="0">
                                              <p:val>
                                                <p:strVal val="0-#ppt_w/2"/>
                                              </p:val>
                                            </p:tav>
                                            <p:tav tm="100000">
                                              <p:val>
                                                <p:strVal val="#ppt_x"/>
                                              </p:val>
                                            </p:tav>
                                          </p:tavLst>
                                        </p:anim>
                                        <p:anim calcmode="lin" valueType="num">
                                          <p:cBhvr additive="base">
                                            <p:cTn id="18" dur="10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1000" fill="hold"/>
                                            <p:tgtEl>
                                              <p:spTgt spid="26"/>
                                            </p:tgtEl>
                                            <p:attrNameLst>
                                              <p:attrName>ppt_x</p:attrName>
                                            </p:attrNameLst>
                                          </p:cBhvr>
                                          <p:tavLst>
                                            <p:tav tm="0">
                                              <p:val>
                                                <p:strVal val="0-#ppt_w/2"/>
                                              </p:val>
                                            </p:tav>
                                            <p:tav tm="100000">
                                              <p:val>
                                                <p:strVal val="#ppt_x"/>
                                              </p:val>
                                            </p:tav>
                                          </p:tavLst>
                                        </p:anim>
                                        <p:anim calcmode="lin" valueType="num">
                                          <p:cBhvr additive="base">
                                            <p:cTn id="22" dur="100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1000" fill="hold"/>
                                            <p:tgtEl>
                                              <p:spTgt spid="27"/>
                                            </p:tgtEl>
                                            <p:attrNameLst>
                                              <p:attrName>ppt_x</p:attrName>
                                            </p:attrNameLst>
                                          </p:cBhvr>
                                          <p:tavLst>
                                            <p:tav tm="0">
                                              <p:val>
                                                <p:strVal val="0-#ppt_w/2"/>
                                              </p:val>
                                            </p:tav>
                                            <p:tav tm="100000">
                                              <p:val>
                                                <p:strVal val="#ppt_x"/>
                                              </p:val>
                                            </p:tav>
                                          </p:tavLst>
                                        </p:anim>
                                        <p:anim calcmode="lin" valueType="num">
                                          <p:cBhvr additive="base">
                                            <p:cTn id="26" dur="1000" fill="hold"/>
                                            <p:tgtEl>
                                              <p:spTgt spid="27"/>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1000" fill="hold"/>
                                            <p:tgtEl>
                                              <p:spTgt spid="28"/>
                                            </p:tgtEl>
                                            <p:attrNameLst>
                                              <p:attrName>ppt_x</p:attrName>
                                            </p:attrNameLst>
                                          </p:cBhvr>
                                          <p:tavLst>
                                            <p:tav tm="0">
                                              <p:val>
                                                <p:strVal val="0-#ppt_w/2"/>
                                              </p:val>
                                            </p:tav>
                                            <p:tav tm="100000">
                                              <p:val>
                                                <p:strVal val="#ppt_x"/>
                                              </p:val>
                                            </p:tav>
                                          </p:tavLst>
                                        </p:anim>
                                        <p:anim calcmode="lin" valueType="num">
                                          <p:cBhvr additive="base">
                                            <p:cTn id="30" dur="1000" fill="hold"/>
                                            <p:tgtEl>
                                              <p:spTgt spid="28"/>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1000" fill="hold"/>
                                            <p:tgtEl>
                                              <p:spTgt spid="29"/>
                                            </p:tgtEl>
                                            <p:attrNameLst>
                                              <p:attrName>ppt_x</p:attrName>
                                            </p:attrNameLst>
                                          </p:cBhvr>
                                          <p:tavLst>
                                            <p:tav tm="0">
                                              <p:val>
                                                <p:strVal val="0-#ppt_w/2"/>
                                              </p:val>
                                            </p:tav>
                                            <p:tav tm="100000">
                                              <p:val>
                                                <p:strVal val="#ppt_x"/>
                                              </p:val>
                                            </p:tav>
                                          </p:tavLst>
                                        </p:anim>
                                        <p:anim calcmode="lin" valueType="num">
                                          <p:cBhvr additive="base">
                                            <p:cTn id="34" dur="1000" fill="hold"/>
                                            <p:tgtEl>
                                              <p:spTgt spid="29"/>
                                            </p:tgtEl>
                                            <p:attrNameLst>
                                              <p:attrName>ppt_y</p:attrName>
                                            </p:attrNameLst>
                                          </p:cBhvr>
                                          <p:tavLst>
                                            <p:tav tm="0">
                                              <p:val>
                                                <p:strVal val="#ppt_y"/>
                                              </p:val>
                                            </p:tav>
                                            <p:tav tm="100000">
                                              <p:val>
                                                <p:strVal val="#ppt_y"/>
                                              </p:val>
                                            </p:tav>
                                          </p:tavLst>
                                        </p:anim>
                                      </p:childTnLst>
                                    </p:cTn>
                                  </p:par>
                                  <p:par>
                                    <p:cTn id="35" presetID="2" presetClass="entr" presetSubtype="4" fill="hold" nodeType="withEffect" p14:presetBounceEnd="69000">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14:bounceEnd="69000">
                                          <p:cBhvr additive="base">
                                            <p:cTn id="37" dur="2000" fill="hold"/>
                                            <p:tgtEl>
                                              <p:spTgt spid="39"/>
                                            </p:tgtEl>
                                            <p:attrNameLst>
                                              <p:attrName>ppt_x</p:attrName>
                                            </p:attrNameLst>
                                          </p:cBhvr>
                                          <p:tavLst>
                                            <p:tav tm="0">
                                              <p:val>
                                                <p:strVal val="#ppt_x"/>
                                              </p:val>
                                            </p:tav>
                                            <p:tav tm="100000">
                                              <p:val>
                                                <p:strVal val="#ppt_x"/>
                                              </p:val>
                                            </p:tav>
                                          </p:tavLst>
                                        </p:anim>
                                        <p:anim calcmode="lin" valueType="num" p14:bounceEnd="69000">
                                          <p:cBhvr additive="base">
                                            <p:cTn id="38" dur="2000" fill="hold"/>
                                            <p:tgtEl>
                                              <p:spTgt spid="3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14:presetBounceEnd="69000">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14:bounceEnd="69000">
                                          <p:cBhvr additive="base">
                                            <p:cTn id="41" dur="2000" fill="hold"/>
                                            <p:tgtEl>
                                              <p:spTgt spid="41"/>
                                            </p:tgtEl>
                                            <p:attrNameLst>
                                              <p:attrName>ppt_x</p:attrName>
                                            </p:attrNameLst>
                                          </p:cBhvr>
                                          <p:tavLst>
                                            <p:tav tm="0">
                                              <p:val>
                                                <p:strVal val="#ppt_x"/>
                                              </p:val>
                                            </p:tav>
                                            <p:tav tm="100000">
                                              <p:val>
                                                <p:strVal val="#ppt_x"/>
                                              </p:val>
                                            </p:tav>
                                          </p:tavLst>
                                        </p:anim>
                                        <p:anim calcmode="lin" valueType="num" p14:bounceEnd="69000">
                                          <p:cBhvr additive="base">
                                            <p:cTn id="42" dur="2000" fill="hold"/>
                                            <p:tgtEl>
                                              <p:spTgt spid="41"/>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14:presetBounceEnd="69000">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14:bounceEnd="69000">
                                          <p:cBhvr additive="base">
                                            <p:cTn id="45" dur="2000" fill="hold"/>
                                            <p:tgtEl>
                                              <p:spTgt spid="40"/>
                                            </p:tgtEl>
                                            <p:attrNameLst>
                                              <p:attrName>ppt_x</p:attrName>
                                            </p:attrNameLst>
                                          </p:cBhvr>
                                          <p:tavLst>
                                            <p:tav tm="0">
                                              <p:val>
                                                <p:strVal val="#ppt_x"/>
                                              </p:val>
                                            </p:tav>
                                            <p:tav tm="100000">
                                              <p:val>
                                                <p:strVal val="#ppt_x"/>
                                              </p:val>
                                            </p:tav>
                                          </p:tavLst>
                                        </p:anim>
                                        <p:anim calcmode="lin" valueType="num" p14:bounceEnd="69000">
                                          <p:cBhvr additive="base">
                                            <p:cTn id="46" dur="2000" fill="hold"/>
                                            <p:tgtEl>
                                              <p:spTgt spid="4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14:presetBounceEnd="69000">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14:bounceEnd="69000">
                                          <p:cBhvr additive="base">
                                            <p:cTn id="49" dur="2000" fill="hold"/>
                                            <p:tgtEl>
                                              <p:spTgt spid="42"/>
                                            </p:tgtEl>
                                            <p:attrNameLst>
                                              <p:attrName>ppt_x</p:attrName>
                                            </p:attrNameLst>
                                          </p:cBhvr>
                                          <p:tavLst>
                                            <p:tav tm="0">
                                              <p:val>
                                                <p:strVal val="#ppt_x"/>
                                              </p:val>
                                            </p:tav>
                                            <p:tav tm="100000">
                                              <p:val>
                                                <p:strVal val="#ppt_x"/>
                                              </p:val>
                                            </p:tav>
                                          </p:tavLst>
                                        </p:anim>
                                        <p:anim calcmode="lin" valueType="num" p14:bounceEnd="69000">
                                          <p:cBhvr additive="base">
                                            <p:cTn id="50" dur="20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2" presetClass="entr" presetSubtype="8" decel="10000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1000" fill="hold"/>
                                            <p:tgtEl>
                                              <p:spTgt spid="21"/>
                                            </p:tgtEl>
                                            <p:attrNameLst>
                                              <p:attrName>ppt_x</p:attrName>
                                            </p:attrNameLst>
                                          </p:cBhvr>
                                          <p:tavLst>
                                            <p:tav tm="0">
                                              <p:val>
                                                <p:strVal val="0-#ppt_w/2"/>
                                              </p:val>
                                            </p:tav>
                                            <p:tav tm="100000">
                                              <p:val>
                                                <p:strVal val="#ppt_x"/>
                                              </p:val>
                                            </p:tav>
                                          </p:tavLst>
                                        </p:anim>
                                        <p:anim calcmode="lin" valueType="num">
                                          <p:cBhvr additive="base">
                                            <p:cTn id="14" dur="1000" fill="hold"/>
                                            <p:tgtEl>
                                              <p:spTgt spid="21"/>
                                            </p:tgtEl>
                                            <p:attrNameLst>
                                              <p:attrName>ppt_y</p:attrName>
                                            </p:attrNameLst>
                                          </p:cBhvr>
                                          <p:tavLst>
                                            <p:tav tm="0">
                                              <p:val>
                                                <p:strVal val="#ppt_y"/>
                                              </p:val>
                                            </p:tav>
                                            <p:tav tm="100000">
                                              <p:val>
                                                <p:strVal val="#ppt_y"/>
                                              </p:val>
                                            </p:tav>
                                          </p:tavLst>
                                        </p:anim>
                                      </p:childTnLst>
                                    </p:cTn>
                                  </p:par>
                                  <p:par>
                                    <p:cTn id="15" presetID="2" presetClass="entr" presetSubtype="8" decel="10000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1000" fill="hold"/>
                                            <p:tgtEl>
                                              <p:spTgt spid="16"/>
                                            </p:tgtEl>
                                            <p:attrNameLst>
                                              <p:attrName>ppt_x</p:attrName>
                                            </p:attrNameLst>
                                          </p:cBhvr>
                                          <p:tavLst>
                                            <p:tav tm="0">
                                              <p:val>
                                                <p:strVal val="0-#ppt_w/2"/>
                                              </p:val>
                                            </p:tav>
                                            <p:tav tm="100000">
                                              <p:val>
                                                <p:strVal val="#ppt_x"/>
                                              </p:val>
                                            </p:tav>
                                          </p:tavLst>
                                        </p:anim>
                                        <p:anim calcmode="lin" valueType="num">
                                          <p:cBhvr additive="base">
                                            <p:cTn id="18" dur="10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1000" fill="hold"/>
                                            <p:tgtEl>
                                              <p:spTgt spid="26"/>
                                            </p:tgtEl>
                                            <p:attrNameLst>
                                              <p:attrName>ppt_x</p:attrName>
                                            </p:attrNameLst>
                                          </p:cBhvr>
                                          <p:tavLst>
                                            <p:tav tm="0">
                                              <p:val>
                                                <p:strVal val="0-#ppt_w/2"/>
                                              </p:val>
                                            </p:tav>
                                            <p:tav tm="100000">
                                              <p:val>
                                                <p:strVal val="#ppt_x"/>
                                              </p:val>
                                            </p:tav>
                                          </p:tavLst>
                                        </p:anim>
                                        <p:anim calcmode="lin" valueType="num">
                                          <p:cBhvr additive="base">
                                            <p:cTn id="22" dur="100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1000" fill="hold"/>
                                            <p:tgtEl>
                                              <p:spTgt spid="27"/>
                                            </p:tgtEl>
                                            <p:attrNameLst>
                                              <p:attrName>ppt_x</p:attrName>
                                            </p:attrNameLst>
                                          </p:cBhvr>
                                          <p:tavLst>
                                            <p:tav tm="0">
                                              <p:val>
                                                <p:strVal val="0-#ppt_w/2"/>
                                              </p:val>
                                            </p:tav>
                                            <p:tav tm="100000">
                                              <p:val>
                                                <p:strVal val="#ppt_x"/>
                                              </p:val>
                                            </p:tav>
                                          </p:tavLst>
                                        </p:anim>
                                        <p:anim calcmode="lin" valueType="num">
                                          <p:cBhvr additive="base">
                                            <p:cTn id="26" dur="1000" fill="hold"/>
                                            <p:tgtEl>
                                              <p:spTgt spid="27"/>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1000" fill="hold"/>
                                            <p:tgtEl>
                                              <p:spTgt spid="28"/>
                                            </p:tgtEl>
                                            <p:attrNameLst>
                                              <p:attrName>ppt_x</p:attrName>
                                            </p:attrNameLst>
                                          </p:cBhvr>
                                          <p:tavLst>
                                            <p:tav tm="0">
                                              <p:val>
                                                <p:strVal val="0-#ppt_w/2"/>
                                              </p:val>
                                            </p:tav>
                                            <p:tav tm="100000">
                                              <p:val>
                                                <p:strVal val="#ppt_x"/>
                                              </p:val>
                                            </p:tav>
                                          </p:tavLst>
                                        </p:anim>
                                        <p:anim calcmode="lin" valueType="num">
                                          <p:cBhvr additive="base">
                                            <p:cTn id="30" dur="1000" fill="hold"/>
                                            <p:tgtEl>
                                              <p:spTgt spid="28"/>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1000" fill="hold"/>
                                            <p:tgtEl>
                                              <p:spTgt spid="29"/>
                                            </p:tgtEl>
                                            <p:attrNameLst>
                                              <p:attrName>ppt_x</p:attrName>
                                            </p:attrNameLst>
                                          </p:cBhvr>
                                          <p:tavLst>
                                            <p:tav tm="0">
                                              <p:val>
                                                <p:strVal val="0-#ppt_w/2"/>
                                              </p:val>
                                            </p:tav>
                                            <p:tav tm="100000">
                                              <p:val>
                                                <p:strVal val="#ppt_x"/>
                                              </p:val>
                                            </p:tav>
                                          </p:tavLst>
                                        </p:anim>
                                        <p:anim calcmode="lin" valueType="num">
                                          <p:cBhvr additive="base">
                                            <p:cTn id="34" dur="1000" fill="hold"/>
                                            <p:tgtEl>
                                              <p:spTgt spid="29"/>
                                            </p:tgtEl>
                                            <p:attrNameLst>
                                              <p:attrName>ppt_y</p:attrName>
                                            </p:attrNameLst>
                                          </p:cBhvr>
                                          <p:tavLst>
                                            <p:tav tm="0">
                                              <p:val>
                                                <p:strVal val="#ppt_y"/>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additive="base">
                                            <p:cTn id="37" dur="2000" fill="hold"/>
                                            <p:tgtEl>
                                              <p:spTgt spid="39"/>
                                            </p:tgtEl>
                                            <p:attrNameLst>
                                              <p:attrName>ppt_x</p:attrName>
                                            </p:attrNameLst>
                                          </p:cBhvr>
                                          <p:tavLst>
                                            <p:tav tm="0">
                                              <p:val>
                                                <p:strVal val="#ppt_x"/>
                                              </p:val>
                                            </p:tav>
                                            <p:tav tm="100000">
                                              <p:val>
                                                <p:strVal val="#ppt_x"/>
                                              </p:val>
                                            </p:tav>
                                          </p:tavLst>
                                        </p:anim>
                                        <p:anim calcmode="lin" valueType="num">
                                          <p:cBhvr additive="base">
                                            <p:cTn id="38" dur="2000" fill="hold"/>
                                            <p:tgtEl>
                                              <p:spTgt spid="3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2000" fill="hold"/>
                                            <p:tgtEl>
                                              <p:spTgt spid="41"/>
                                            </p:tgtEl>
                                            <p:attrNameLst>
                                              <p:attrName>ppt_x</p:attrName>
                                            </p:attrNameLst>
                                          </p:cBhvr>
                                          <p:tavLst>
                                            <p:tav tm="0">
                                              <p:val>
                                                <p:strVal val="#ppt_x"/>
                                              </p:val>
                                            </p:tav>
                                            <p:tav tm="100000">
                                              <p:val>
                                                <p:strVal val="#ppt_x"/>
                                              </p:val>
                                            </p:tav>
                                          </p:tavLst>
                                        </p:anim>
                                        <p:anim calcmode="lin" valueType="num">
                                          <p:cBhvr additive="base">
                                            <p:cTn id="42" dur="2000" fill="hold"/>
                                            <p:tgtEl>
                                              <p:spTgt spid="41"/>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2000" fill="hold"/>
                                            <p:tgtEl>
                                              <p:spTgt spid="40"/>
                                            </p:tgtEl>
                                            <p:attrNameLst>
                                              <p:attrName>ppt_x</p:attrName>
                                            </p:attrNameLst>
                                          </p:cBhvr>
                                          <p:tavLst>
                                            <p:tav tm="0">
                                              <p:val>
                                                <p:strVal val="#ppt_x"/>
                                              </p:val>
                                            </p:tav>
                                            <p:tav tm="100000">
                                              <p:val>
                                                <p:strVal val="#ppt_x"/>
                                              </p:val>
                                            </p:tav>
                                          </p:tavLst>
                                        </p:anim>
                                        <p:anim calcmode="lin" valueType="num">
                                          <p:cBhvr additive="base">
                                            <p:cTn id="46" dur="2000" fill="hold"/>
                                            <p:tgtEl>
                                              <p:spTgt spid="4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additive="base">
                                            <p:cTn id="49" dur="2000" fill="hold"/>
                                            <p:tgtEl>
                                              <p:spTgt spid="42"/>
                                            </p:tgtEl>
                                            <p:attrNameLst>
                                              <p:attrName>ppt_x</p:attrName>
                                            </p:attrNameLst>
                                          </p:cBhvr>
                                          <p:tavLst>
                                            <p:tav tm="0">
                                              <p:val>
                                                <p:strVal val="#ppt_x"/>
                                              </p:val>
                                            </p:tav>
                                            <p:tav tm="100000">
                                              <p:val>
                                                <p:strVal val="#ppt_x"/>
                                              </p:val>
                                            </p:tav>
                                          </p:tavLst>
                                        </p:anim>
                                        <p:anim calcmode="lin" valueType="num">
                                          <p:cBhvr additive="base">
                                            <p:cTn id="50" dur="20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0" y="0"/>
            <a:ext cx="1219200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6139132" y="907923"/>
            <a:ext cx="2538384" cy="2505981"/>
          </a:xfrm>
          <a:custGeom>
            <a:avLst/>
            <a:gdLst>
              <a:gd name="connsiteX0" fmla="*/ 0 w 2538384"/>
              <a:gd name="connsiteY0" fmla="*/ 0 h 2505981"/>
              <a:gd name="connsiteX1" fmla="*/ 221028 w 2538384"/>
              <a:gd name="connsiteY1" fmla="*/ 11012 h 2505981"/>
              <a:gd name="connsiteX2" fmla="*/ 2527142 w 2538384"/>
              <a:gd name="connsiteY2" fmla="*/ 2286326 h 2505981"/>
              <a:gd name="connsiteX3" fmla="*/ 2538384 w 2538384"/>
              <a:gd name="connsiteY3" fmla="*/ 2505981 h 2505981"/>
              <a:gd name="connsiteX4" fmla="*/ 1440841 w 2538384"/>
              <a:gd name="connsiteY4" fmla="*/ 2505981 h 2505981"/>
              <a:gd name="connsiteX5" fmla="*/ 0 w 2538384"/>
              <a:gd name="connsiteY5" fmla="*/ 1065139 h 2505981"/>
              <a:gd name="connsiteX6" fmla="*/ 0 w 2538384"/>
              <a:gd name="connsiteY6" fmla="*/ 0 h 25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8384" h="2505981">
                <a:moveTo>
                  <a:pt x="0" y="0"/>
                </a:moveTo>
                <a:lnTo>
                  <a:pt x="221028" y="11012"/>
                </a:lnTo>
                <a:cubicBezTo>
                  <a:pt x="1436978" y="132849"/>
                  <a:pt x="2403656" y="1086617"/>
                  <a:pt x="2527142" y="2286326"/>
                </a:cubicBezTo>
                <a:lnTo>
                  <a:pt x="2538384" y="2505981"/>
                </a:lnTo>
                <a:lnTo>
                  <a:pt x="1440841" y="2505981"/>
                </a:lnTo>
                <a:lnTo>
                  <a:pt x="0" y="1065139"/>
                </a:lnTo>
                <a:lnTo>
                  <a:pt x="0" y="0"/>
                </a:lnTo>
                <a:close/>
              </a:path>
            </a:pathLst>
          </a:cu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l="50000" t="50000" r="50000" b="50000"/>
            </a:path>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3514486" y="907923"/>
            <a:ext cx="2538382" cy="2505981"/>
          </a:xfrm>
          <a:custGeom>
            <a:avLst/>
            <a:gdLst>
              <a:gd name="connsiteX0" fmla="*/ 2538382 w 2538382"/>
              <a:gd name="connsiteY0" fmla="*/ 0 h 2505981"/>
              <a:gd name="connsiteX1" fmla="*/ 2538382 w 2538382"/>
              <a:gd name="connsiteY1" fmla="*/ 1010241 h 2505981"/>
              <a:gd name="connsiteX2" fmla="*/ 1042642 w 2538382"/>
              <a:gd name="connsiteY2" fmla="*/ 2505981 h 2505981"/>
              <a:gd name="connsiteX3" fmla="*/ 0 w 2538382"/>
              <a:gd name="connsiteY3" fmla="*/ 2505981 h 2505981"/>
              <a:gd name="connsiteX4" fmla="*/ 11242 w 2538382"/>
              <a:gd name="connsiteY4" fmla="*/ 2286326 h 2505981"/>
              <a:gd name="connsiteX5" fmla="*/ 2317356 w 2538382"/>
              <a:gd name="connsiteY5" fmla="*/ 11012 h 2505981"/>
              <a:gd name="connsiteX6" fmla="*/ 2538382 w 2538382"/>
              <a:gd name="connsiteY6" fmla="*/ 0 h 250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8382" h="2505981">
                <a:moveTo>
                  <a:pt x="2538382" y="0"/>
                </a:moveTo>
                <a:lnTo>
                  <a:pt x="2538382" y="1010241"/>
                </a:lnTo>
                <a:lnTo>
                  <a:pt x="1042642" y="2505981"/>
                </a:lnTo>
                <a:lnTo>
                  <a:pt x="0" y="2505981"/>
                </a:lnTo>
                <a:lnTo>
                  <a:pt x="11242" y="2286326"/>
                </a:lnTo>
                <a:cubicBezTo>
                  <a:pt x="134728" y="1086617"/>
                  <a:pt x="1101407" y="132849"/>
                  <a:pt x="2317356" y="11012"/>
                </a:cubicBezTo>
                <a:lnTo>
                  <a:pt x="2538382" y="0"/>
                </a:lnTo>
                <a:close/>
              </a:path>
            </a:pathLst>
          </a:cu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3514486" y="3495854"/>
            <a:ext cx="2538382" cy="2505982"/>
          </a:xfrm>
          <a:custGeom>
            <a:avLst/>
            <a:gdLst>
              <a:gd name="connsiteX0" fmla="*/ 0 w 2538382"/>
              <a:gd name="connsiteY0" fmla="*/ 0 h 2505982"/>
              <a:gd name="connsiteX1" fmla="*/ 1097541 w 2538382"/>
              <a:gd name="connsiteY1" fmla="*/ 0 h 2505982"/>
              <a:gd name="connsiteX2" fmla="*/ 2538382 w 2538382"/>
              <a:gd name="connsiteY2" fmla="*/ 1440841 h 2505982"/>
              <a:gd name="connsiteX3" fmla="*/ 2538382 w 2538382"/>
              <a:gd name="connsiteY3" fmla="*/ 2505982 h 2505982"/>
              <a:gd name="connsiteX4" fmla="*/ 2317356 w 2538382"/>
              <a:gd name="connsiteY4" fmla="*/ 2494970 h 2505982"/>
              <a:gd name="connsiteX5" fmla="*/ 11242 w 2538382"/>
              <a:gd name="connsiteY5" fmla="*/ 219656 h 2505982"/>
              <a:gd name="connsiteX6" fmla="*/ 0 w 2538382"/>
              <a:gd name="connsiteY6" fmla="*/ 0 h 250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8382" h="2505982">
                <a:moveTo>
                  <a:pt x="0" y="0"/>
                </a:moveTo>
                <a:lnTo>
                  <a:pt x="1097541" y="0"/>
                </a:lnTo>
                <a:lnTo>
                  <a:pt x="2538382" y="1440841"/>
                </a:lnTo>
                <a:lnTo>
                  <a:pt x="2538382" y="2505982"/>
                </a:lnTo>
                <a:lnTo>
                  <a:pt x="2317356" y="2494970"/>
                </a:lnTo>
                <a:cubicBezTo>
                  <a:pt x="1101407" y="2373133"/>
                  <a:pt x="134728" y="1419365"/>
                  <a:pt x="11242" y="219656"/>
                </a:cubicBezTo>
                <a:lnTo>
                  <a:pt x="0" y="0"/>
                </a:lnTo>
                <a:close/>
              </a:path>
            </a:pathLst>
          </a:custGeom>
          <a:solidFill>
            <a:srgbClr val="CB97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6139132" y="3495854"/>
            <a:ext cx="2538384" cy="2505982"/>
          </a:xfrm>
          <a:custGeom>
            <a:avLst/>
            <a:gdLst>
              <a:gd name="connsiteX0" fmla="*/ 1495740 w 2538384"/>
              <a:gd name="connsiteY0" fmla="*/ 0 h 2505982"/>
              <a:gd name="connsiteX1" fmla="*/ 2538384 w 2538384"/>
              <a:gd name="connsiteY1" fmla="*/ 0 h 2505982"/>
              <a:gd name="connsiteX2" fmla="*/ 2527142 w 2538384"/>
              <a:gd name="connsiteY2" fmla="*/ 219656 h 2505982"/>
              <a:gd name="connsiteX3" fmla="*/ 221028 w 2538384"/>
              <a:gd name="connsiteY3" fmla="*/ 2494970 h 2505982"/>
              <a:gd name="connsiteX4" fmla="*/ 0 w 2538384"/>
              <a:gd name="connsiteY4" fmla="*/ 2505982 h 2505982"/>
              <a:gd name="connsiteX5" fmla="*/ 0 w 2538384"/>
              <a:gd name="connsiteY5" fmla="*/ 1495741 h 2505982"/>
              <a:gd name="connsiteX6" fmla="*/ 1495740 w 2538384"/>
              <a:gd name="connsiteY6" fmla="*/ 0 h 250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8384" h="2505982">
                <a:moveTo>
                  <a:pt x="1495740" y="0"/>
                </a:moveTo>
                <a:lnTo>
                  <a:pt x="2538384" y="0"/>
                </a:lnTo>
                <a:lnTo>
                  <a:pt x="2527142" y="219656"/>
                </a:lnTo>
                <a:cubicBezTo>
                  <a:pt x="2403656" y="1419365"/>
                  <a:pt x="1436978" y="2373133"/>
                  <a:pt x="221028" y="2494970"/>
                </a:cubicBezTo>
                <a:lnTo>
                  <a:pt x="0" y="2505982"/>
                </a:lnTo>
                <a:lnTo>
                  <a:pt x="0" y="1495741"/>
                </a:lnTo>
                <a:lnTo>
                  <a:pt x="1495740" y="0"/>
                </a:lnTo>
                <a:close/>
              </a:path>
            </a:pathLst>
          </a:custGeom>
          <a:gradFill flip="none" rotWithShape="1">
            <a:gsLst>
              <a:gs pos="0">
                <a:srgbClr val="AF78B8">
                  <a:shade val="30000"/>
                  <a:satMod val="115000"/>
                </a:srgbClr>
              </a:gs>
              <a:gs pos="50000">
                <a:srgbClr val="AF78B8">
                  <a:shade val="67500"/>
                  <a:satMod val="115000"/>
                </a:srgbClr>
              </a:gs>
              <a:gs pos="100000">
                <a:srgbClr val="AF78B8">
                  <a:shade val="100000"/>
                  <a:satMod val="115000"/>
                </a:srgbClr>
              </a:gs>
            </a:gsLst>
            <a:path path="circle">
              <a:fillToRect l="50000" t="50000" r="50000" b="50000"/>
            </a:path>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8601" y="1755116"/>
            <a:ext cx="917634" cy="917634"/>
          </a:xfrm>
          <a:prstGeom prst="rect">
            <a:avLst/>
          </a:prstGeom>
        </p:spPr>
      </p:pic>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465" y="4158045"/>
            <a:ext cx="1123905" cy="1181600"/>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7241" y="4277762"/>
            <a:ext cx="947303" cy="947303"/>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0362" y="1755116"/>
            <a:ext cx="824182" cy="824182"/>
          </a:xfrm>
          <a:prstGeom prst="rect">
            <a:avLst/>
          </a:prstGeom>
        </p:spPr>
      </p:pic>
      <p:sp>
        <p:nvSpPr>
          <p:cNvPr id="32" name="TextBox 31"/>
          <p:cNvSpPr txBox="1"/>
          <p:nvPr/>
        </p:nvSpPr>
        <p:spPr>
          <a:xfrm>
            <a:off x="5339370" y="2993214"/>
            <a:ext cx="1621766" cy="92333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dirty="0">
                <a:solidFill>
                  <a:schemeClr val="bg1">
                    <a:lumMod val="85000"/>
                  </a:schemeClr>
                </a:solidFill>
                <a:latin typeface="Arial Black" panose="020B0A04020102020204" pitchFamily="34" charset="0"/>
              </a:rPr>
              <a:t>Front-end Technology Used</a:t>
            </a:r>
          </a:p>
        </p:txBody>
      </p:sp>
      <p:grpSp>
        <p:nvGrpSpPr>
          <p:cNvPr id="42" name="Group 41"/>
          <p:cNvGrpSpPr/>
          <p:nvPr/>
        </p:nvGrpSpPr>
        <p:grpSpPr>
          <a:xfrm>
            <a:off x="857008" y="1247284"/>
            <a:ext cx="3278038" cy="1015663"/>
            <a:chOff x="857008" y="1247284"/>
            <a:chExt cx="3278038" cy="1015663"/>
          </a:xfrm>
        </p:grpSpPr>
        <p:sp>
          <p:nvSpPr>
            <p:cNvPr id="33" name="TextBox 32"/>
            <p:cNvSpPr txBox="1"/>
            <p:nvPr/>
          </p:nvSpPr>
          <p:spPr>
            <a:xfrm>
              <a:off x="857008" y="1247284"/>
              <a:ext cx="534838" cy="1015663"/>
            </a:xfrm>
            <a:prstGeom prst="rect">
              <a:avLst/>
            </a:prstGeom>
            <a:noFill/>
          </p:spPr>
          <p:txBody>
            <a:bodyPr wrap="square" rtlCol="0">
              <a:spAutoFit/>
            </a:bodyPr>
            <a:lstStyle/>
            <a:p>
              <a:r>
                <a:rPr lang="en-US" sz="6000" b="1" dirty="0">
                  <a:solidFill>
                    <a:srgbClr val="B5E2FF"/>
                  </a:solidFill>
                  <a:latin typeface="Calisto MT" panose="02040603050505030304" pitchFamily="18" charset="0"/>
                </a:rPr>
                <a:t>1</a:t>
              </a:r>
            </a:p>
          </p:txBody>
        </p:sp>
        <p:sp>
          <p:nvSpPr>
            <p:cNvPr id="34" name="TextBox 33"/>
            <p:cNvSpPr txBox="1"/>
            <p:nvPr/>
          </p:nvSpPr>
          <p:spPr>
            <a:xfrm>
              <a:off x="1391846" y="1385783"/>
              <a:ext cx="2743200" cy="738664"/>
            </a:xfrm>
            <a:prstGeom prst="rect">
              <a:avLst/>
            </a:prstGeom>
            <a:noFill/>
          </p:spPr>
          <p:txBody>
            <a:bodyPr wrap="square" rtlCol="0">
              <a:spAutoFit/>
            </a:bodyPr>
            <a:lstStyle/>
            <a:p>
              <a:r>
                <a:rPr lang="en-US" sz="1400" dirty="0">
                  <a:solidFill>
                    <a:srgbClr val="B5E2FF"/>
                  </a:solidFill>
                  <a:latin typeface="+mj-lt"/>
                </a:rPr>
                <a:t>Used to create the basic structure and content of the website such as headings, forms, and buttons.</a:t>
              </a:r>
            </a:p>
          </p:txBody>
        </p:sp>
      </p:grpSp>
      <p:grpSp>
        <p:nvGrpSpPr>
          <p:cNvPr id="43" name="Group 42"/>
          <p:cNvGrpSpPr/>
          <p:nvPr/>
        </p:nvGrpSpPr>
        <p:grpSpPr>
          <a:xfrm>
            <a:off x="857008" y="4459857"/>
            <a:ext cx="3145649" cy="1015663"/>
            <a:chOff x="857008" y="4459857"/>
            <a:chExt cx="3145649" cy="1015663"/>
          </a:xfrm>
        </p:grpSpPr>
        <p:sp>
          <p:nvSpPr>
            <p:cNvPr id="36" name="TextBox 35"/>
            <p:cNvSpPr txBox="1"/>
            <p:nvPr/>
          </p:nvSpPr>
          <p:spPr>
            <a:xfrm>
              <a:off x="857008" y="4459857"/>
              <a:ext cx="733245" cy="1015663"/>
            </a:xfrm>
            <a:prstGeom prst="rect">
              <a:avLst/>
            </a:prstGeom>
            <a:noFill/>
          </p:spPr>
          <p:txBody>
            <a:bodyPr wrap="square" rtlCol="0">
              <a:spAutoFit/>
            </a:bodyPr>
            <a:lstStyle/>
            <a:p>
              <a:r>
                <a:rPr lang="en-US" sz="6000" b="1" dirty="0">
                  <a:solidFill>
                    <a:srgbClr val="CB9700"/>
                  </a:solidFill>
                  <a:latin typeface="Calisto MT" panose="02040603050505030304" pitchFamily="18" charset="0"/>
                </a:rPr>
                <a:t>2</a:t>
              </a:r>
              <a:endParaRPr lang="en-US" b="1" dirty="0">
                <a:solidFill>
                  <a:srgbClr val="CB9700"/>
                </a:solidFill>
                <a:latin typeface="Calisto MT" panose="02040603050505030304" pitchFamily="18" charset="0"/>
              </a:endParaRPr>
            </a:p>
          </p:txBody>
        </p:sp>
        <p:sp>
          <p:nvSpPr>
            <p:cNvPr id="37" name="TextBox 36"/>
            <p:cNvSpPr txBox="1"/>
            <p:nvPr/>
          </p:nvSpPr>
          <p:spPr>
            <a:xfrm>
              <a:off x="1391846" y="4521413"/>
              <a:ext cx="2610811" cy="954107"/>
            </a:xfrm>
            <a:prstGeom prst="rect">
              <a:avLst/>
            </a:prstGeom>
            <a:noFill/>
          </p:spPr>
          <p:txBody>
            <a:bodyPr wrap="square" rtlCol="0">
              <a:spAutoFit/>
            </a:bodyPr>
            <a:lstStyle/>
            <a:p>
              <a:r>
                <a:rPr lang="en-US" sz="1400" dirty="0">
                  <a:solidFill>
                    <a:srgbClr val="CB9700"/>
                  </a:solidFill>
                  <a:latin typeface="+mj-lt"/>
                </a:rPr>
                <a:t>Applied for styling the website—colors, fonts, layouts, and responsiveness to enhance visual appeal and user experience</a:t>
              </a:r>
              <a:r>
                <a:rPr lang="en-US" sz="1400" b="1" dirty="0">
                  <a:solidFill>
                    <a:srgbClr val="CB9700"/>
                  </a:solidFill>
                  <a:latin typeface="+mj-lt"/>
                </a:rPr>
                <a:t>.</a:t>
              </a:r>
            </a:p>
          </p:txBody>
        </p:sp>
      </p:grpSp>
      <p:grpSp>
        <p:nvGrpSpPr>
          <p:cNvPr id="45" name="Group 44"/>
          <p:cNvGrpSpPr/>
          <p:nvPr/>
        </p:nvGrpSpPr>
        <p:grpSpPr>
          <a:xfrm>
            <a:off x="8677516" y="4459857"/>
            <a:ext cx="3021012" cy="1015663"/>
            <a:chOff x="8677516" y="4459857"/>
            <a:chExt cx="3021012" cy="1015663"/>
          </a:xfrm>
        </p:grpSpPr>
        <p:sp>
          <p:nvSpPr>
            <p:cNvPr id="38" name="TextBox 37"/>
            <p:cNvSpPr txBox="1"/>
            <p:nvPr/>
          </p:nvSpPr>
          <p:spPr>
            <a:xfrm>
              <a:off x="8677516" y="4459857"/>
              <a:ext cx="905773" cy="1015663"/>
            </a:xfrm>
            <a:prstGeom prst="rect">
              <a:avLst/>
            </a:prstGeom>
            <a:noFill/>
          </p:spPr>
          <p:txBody>
            <a:bodyPr wrap="square" rtlCol="0">
              <a:spAutoFit/>
            </a:bodyPr>
            <a:lstStyle/>
            <a:p>
              <a:r>
                <a:rPr lang="en-US" sz="6000" b="1" dirty="0">
                  <a:solidFill>
                    <a:srgbClr val="83538A"/>
                  </a:solidFill>
                  <a:latin typeface="Calisto MT" panose="02040603050505030304" pitchFamily="18" charset="0"/>
                </a:rPr>
                <a:t>3</a:t>
              </a:r>
            </a:p>
          </p:txBody>
        </p:sp>
        <p:sp>
          <p:nvSpPr>
            <p:cNvPr id="39" name="TextBox 38"/>
            <p:cNvSpPr txBox="1"/>
            <p:nvPr/>
          </p:nvSpPr>
          <p:spPr>
            <a:xfrm>
              <a:off x="9170988" y="4521413"/>
              <a:ext cx="2527540" cy="954107"/>
            </a:xfrm>
            <a:prstGeom prst="rect">
              <a:avLst/>
            </a:prstGeom>
            <a:noFill/>
          </p:spPr>
          <p:txBody>
            <a:bodyPr wrap="square" rtlCol="0">
              <a:spAutoFit/>
            </a:bodyPr>
            <a:lstStyle/>
            <a:p>
              <a:r>
                <a:rPr lang="en-US" sz="1400" dirty="0">
                  <a:solidFill>
                    <a:srgbClr val="83538A"/>
                  </a:solidFill>
                  <a:latin typeface="+mj-lt"/>
                </a:rPr>
                <a:t>Adds interactivity to the site—like dynamic expert listings, form validations, and real-time feedback during booking.</a:t>
              </a:r>
            </a:p>
          </p:txBody>
        </p:sp>
      </p:grpSp>
      <p:grpSp>
        <p:nvGrpSpPr>
          <p:cNvPr id="44" name="Group 43"/>
          <p:cNvGrpSpPr/>
          <p:nvPr/>
        </p:nvGrpSpPr>
        <p:grpSpPr>
          <a:xfrm>
            <a:off x="8677516" y="1245629"/>
            <a:ext cx="3330454" cy="1015663"/>
            <a:chOff x="8677516" y="1245629"/>
            <a:chExt cx="3330454" cy="1015663"/>
          </a:xfrm>
        </p:grpSpPr>
        <p:sp>
          <p:nvSpPr>
            <p:cNvPr id="40" name="TextBox 39"/>
            <p:cNvSpPr txBox="1"/>
            <p:nvPr/>
          </p:nvSpPr>
          <p:spPr>
            <a:xfrm>
              <a:off x="8677516" y="1245629"/>
              <a:ext cx="1998124" cy="1015663"/>
            </a:xfrm>
            <a:prstGeom prst="rect">
              <a:avLst/>
            </a:prstGeom>
            <a:noFill/>
          </p:spPr>
          <p:txBody>
            <a:bodyPr wrap="square" rtlCol="0">
              <a:spAutoFit/>
            </a:bodyPr>
            <a:lstStyle/>
            <a:p>
              <a:r>
                <a:rPr lang="en-US" sz="6000" b="1" dirty="0">
                  <a:solidFill>
                    <a:srgbClr val="6CA333"/>
                  </a:solidFill>
                  <a:latin typeface="Calisto MT" panose="02040603050505030304" pitchFamily="18" charset="0"/>
                </a:rPr>
                <a:t>4</a:t>
              </a:r>
            </a:p>
          </p:txBody>
        </p:sp>
        <p:sp>
          <p:nvSpPr>
            <p:cNvPr id="41" name="TextBox 40"/>
            <p:cNvSpPr txBox="1"/>
            <p:nvPr/>
          </p:nvSpPr>
          <p:spPr>
            <a:xfrm>
              <a:off x="9170988" y="1306599"/>
              <a:ext cx="2836982" cy="954107"/>
            </a:xfrm>
            <a:prstGeom prst="rect">
              <a:avLst/>
            </a:prstGeom>
            <a:noFill/>
          </p:spPr>
          <p:txBody>
            <a:bodyPr wrap="square" rtlCol="0">
              <a:spAutoFit/>
            </a:bodyPr>
            <a:lstStyle/>
            <a:p>
              <a:r>
                <a:rPr lang="en-US" sz="1400" dirty="0">
                  <a:solidFill>
                    <a:srgbClr val="6CA333"/>
                  </a:solidFill>
                  <a:latin typeface="+mj-lt"/>
                </a:rPr>
                <a:t>Used for building fast and responsive user interfaces like expert dashboards, search filters, and booking workflows.</a:t>
              </a:r>
            </a:p>
          </p:txBody>
        </p:sp>
      </p:grpSp>
    </p:spTree>
    <p:extLst>
      <p:ext uri="{BB962C8B-B14F-4D97-AF65-F5344CB8AC3E}">
        <p14:creationId xmlns:p14="http://schemas.microsoft.com/office/powerpoint/2010/main" val="18561343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heel(1)">
                                          <p:cBhvr>
                                            <p:cTn id="7" dur="1400"/>
                                            <p:tgtEl>
                                              <p:spTgt spid="32"/>
                                            </p:tgtEl>
                                          </p:cBhvr>
                                        </p:animEffect>
                                      </p:childTnLst>
                                    </p:cTn>
                                  </p:par>
                                  <p:par>
                                    <p:cTn id="8" presetID="2" presetClass="entr" presetSubtype="9" fill="hold" grpId="0" nodeType="withEffect" p14:presetBounceEnd="70000">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14:bounceEnd="70000">
                                          <p:cBhvr additive="base">
                                            <p:cTn id="10" dur="2000" fill="hold"/>
                                            <p:tgtEl>
                                              <p:spTgt spid="16"/>
                                            </p:tgtEl>
                                            <p:attrNameLst>
                                              <p:attrName>ppt_x</p:attrName>
                                            </p:attrNameLst>
                                          </p:cBhvr>
                                          <p:tavLst>
                                            <p:tav tm="0">
                                              <p:val>
                                                <p:strVal val="0-#ppt_w/2"/>
                                              </p:val>
                                            </p:tav>
                                            <p:tav tm="100000">
                                              <p:val>
                                                <p:strVal val="#ppt_x"/>
                                              </p:val>
                                            </p:tav>
                                          </p:tavLst>
                                        </p:anim>
                                        <p:anim calcmode="lin" valueType="num" p14:bounceEnd="70000">
                                          <p:cBhvr additive="base">
                                            <p:cTn id="11" dur="2000" fill="hold"/>
                                            <p:tgtEl>
                                              <p:spTgt spid="16"/>
                                            </p:tgtEl>
                                            <p:attrNameLst>
                                              <p:attrName>ppt_y</p:attrName>
                                            </p:attrNameLst>
                                          </p:cBhvr>
                                          <p:tavLst>
                                            <p:tav tm="0">
                                              <p:val>
                                                <p:strVal val="0-#ppt_h/2"/>
                                              </p:val>
                                            </p:tav>
                                            <p:tav tm="100000">
                                              <p:val>
                                                <p:strVal val="#ppt_y"/>
                                              </p:val>
                                            </p:tav>
                                          </p:tavLst>
                                        </p:anim>
                                      </p:childTnLst>
                                    </p:cTn>
                                  </p:par>
                                  <p:par>
                                    <p:cTn id="12" presetID="2" presetClass="entr" presetSubtype="9" fill="hold" nodeType="withEffect" p14:presetBounceEnd="70000">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14:bounceEnd="70000">
                                          <p:cBhvr additive="base">
                                            <p:cTn id="14" dur="2000" fill="hold"/>
                                            <p:tgtEl>
                                              <p:spTgt spid="28"/>
                                            </p:tgtEl>
                                            <p:attrNameLst>
                                              <p:attrName>ppt_x</p:attrName>
                                            </p:attrNameLst>
                                          </p:cBhvr>
                                          <p:tavLst>
                                            <p:tav tm="0">
                                              <p:val>
                                                <p:strVal val="0-#ppt_w/2"/>
                                              </p:val>
                                            </p:tav>
                                            <p:tav tm="100000">
                                              <p:val>
                                                <p:strVal val="#ppt_x"/>
                                              </p:val>
                                            </p:tav>
                                          </p:tavLst>
                                        </p:anim>
                                        <p:anim calcmode="lin" valueType="num" p14:bounceEnd="70000">
                                          <p:cBhvr additive="base">
                                            <p:cTn id="15" dur="2000" fill="hold"/>
                                            <p:tgtEl>
                                              <p:spTgt spid="28"/>
                                            </p:tgtEl>
                                            <p:attrNameLst>
                                              <p:attrName>ppt_y</p:attrName>
                                            </p:attrNameLst>
                                          </p:cBhvr>
                                          <p:tavLst>
                                            <p:tav tm="0">
                                              <p:val>
                                                <p:strVal val="0-#ppt_h/2"/>
                                              </p:val>
                                            </p:tav>
                                            <p:tav tm="100000">
                                              <p:val>
                                                <p:strVal val="#ppt_y"/>
                                              </p:val>
                                            </p:tav>
                                          </p:tavLst>
                                        </p:anim>
                                      </p:childTnLst>
                                    </p:cTn>
                                  </p:par>
                                  <p:par>
                                    <p:cTn id="16" presetID="2" presetClass="entr" presetSubtype="9" fill="hold" nodeType="withEffect" p14:presetBounceEnd="70000">
                                      <p:stCondLst>
                                        <p:cond delay="0"/>
                                      </p:stCondLst>
                                      <p:childTnLst>
                                        <p:set>
                                          <p:cBhvr>
                                            <p:cTn id="17" dur="1" fill="hold">
                                              <p:stCondLst>
                                                <p:cond delay="0"/>
                                              </p:stCondLst>
                                            </p:cTn>
                                            <p:tgtEl>
                                              <p:spTgt spid="42"/>
                                            </p:tgtEl>
                                            <p:attrNameLst>
                                              <p:attrName>style.visibility</p:attrName>
                                            </p:attrNameLst>
                                          </p:cBhvr>
                                          <p:to>
                                            <p:strVal val="visible"/>
                                          </p:to>
                                        </p:set>
                                        <p:anim calcmode="lin" valueType="num" p14:bounceEnd="70000">
                                          <p:cBhvr additive="base">
                                            <p:cTn id="18" dur="2000" fill="hold"/>
                                            <p:tgtEl>
                                              <p:spTgt spid="42"/>
                                            </p:tgtEl>
                                            <p:attrNameLst>
                                              <p:attrName>ppt_x</p:attrName>
                                            </p:attrNameLst>
                                          </p:cBhvr>
                                          <p:tavLst>
                                            <p:tav tm="0">
                                              <p:val>
                                                <p:strVal val="0-#ppt_w/2"/>
                                              </p:val>
                                            </p:tav>
                                            <p:tav tm="100000">
                                              <p:val>
                                                <p:strVal val="#ppt_x"/>
                                              </p:val>
                                            </p:tav>
                                          </p:tavLst>
                                        </p:anim>
                                        <p:anim calcmode="lin" valueType="num" p14:bounceEnd="70000">
                                          <p:cBhvr additive="base">
                                            <p:cTn id="19" dur="2000" fill="hold"/>
                                            <p:tgtEl>
                                              <p:spTgt spid="42"/>
                                            </p:tgtEl>
                                            <p:attrNameLst>
                                              <p:attrName>ppt_y</p:attrName>
                                            </p:attrNameLst>
                                          </p:cBhvr>
                                          <p:tavLst>
                                            <p:tav tm="0">
                                              <p:val>
                                                <p:strVal val="0-#ppt_h/2"/>
                                              </p:val>
                                            </p:tav>
                                            <p:tav tm="100000">
                                              <p:val>
                                                <p:strVal val="#ppt_y"/>
                                              </p:val>
                                            </p:tav>
                                          </p:tavLst>
                                        </p:anim>
                                      </p:childTnLst>
                                    </p:cTn>
                                  </p:par>
                                  <p:par>
                                    <p:cTn id="20" presetID="2" presetClass="entr" presetSubtype="3" fill="hold" nodeType="withEffect" p14:presetBounceEnd="70000">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14:bounceEnd="70000">
                                          <p:cBhvr additive="base">
                                            <p:cTn id="22" dur="2000" fill="hold"/>
                                            <p:tgtEl>
                                              <p:spTgt spid="31"/>
                                            </p:tgtEl>
                                            <p:attrNameLst>
                                              <p:attrName>ppt_x</p:attrName>
                                            </p:attrNameLst>
                                          </p:cBhvr>
                                          <p:tavLst>
                                            <p:tav tm="0">
                                              <p:val>
                                                <p:strVal val="1+#ppt_w/2"/>
                                              </p:val>
                                            </p:tav>
                                            <p:tav tm="100000">
                                              <p:val>
                                                <p:strVal val="#ppt_x"/>
                                              </p:val>
                                            </p:tav>
                                          </p:tavLst>
                                        </p:anim>
                                        <p:anim calcmode="lin" valueType="num" p14:bounceEnd="70000">
                                          <p:cBhvr additive="base">
                                            <p:cTn id="23" dur="2000" fill="hold"/>
                                            <p:tgtEl>
                                              <p:spTgt spid="31"/>
                                            </p:tgtEl>
                                            <p:attrNameLst>
                                              <p:attrName>ppt_y</p:attrName>
                                            </p:attrNameLst>
                                          </p:cBhvr>
                                          <p:tavLst>
                                            <p:tav tm="0">
                                              <p:val>
                                                <p:strVal val="0-#ppt_h/2"/>
                                              </p:val>
                                            </p:tav>
                                            <p:tav tm="100000">
                                              <p:val>
                                                <p:strVal val="#ppt_y"/>
                                              </p:val>
                                            </p:tav>
                                          </p:tavLst>
                                        </p:anim>
                                      </p:childTnLst>
                                    </p:cTn>
                                  </p:par>
                                  <p:par>
                                    <p:cTn id="24" presetID="2" presetClass="entr" presetSubtype="3" fill="hold" grpId="0" nodeType="withEffect" p14:presetBounceEnd="70000">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14:bounceEnd="70000">
                                          <p:cBhvr additive="base">
                                            <p:cTn id="26" dur="2000" fill="hold"/>
                                            <p:tgtEl>
                                              <p:spTgt spid="17"/>
                                            </p:tgtEl>
                                            <p:attrNameLst>
                                              <p:attrName>ppt_x</p:attrName>
                                            </p:attrNameLst>
                                          </p:cBhvr>
                                          <p:tavLst>
                                            <p:tav tm="0">
                                              <p:val>
                                                <p:strVal val="1+#ppt_w/2"/>
                                              </p:val>
                                            </p:tav>
                                            <p:tav tm="100000">
                                              <p:val>
                                                <p:strVal val="#ppt_x"/>
                                              </p:val>
                                            </p:tav>
                                          </p:tavLst>
                                        </p:anim>
                                        <p:anim calcmode="lin" valueType="num" p14:bounceEnd="70000">
                                          <p:cBhvr additive="base">
                                            <p:cTn id="27" dur="2000" fill="hold"/>
                                            <p:tgtEl>
                                              <p:spTgt spid="17"/>
                                            </p:tgtEl>
                                            <p:attrNameLst>
                                              <p:attrName>ppt_y</p:attrName>
                                            </p:attrNameLst>
                                          </p:cBhvr>
                                          <p:tavLst>
                                            <p:tav tm="0">
                                              <p:val>
                                                <p:strVal val="0-#ppt_h/2"/>
                                              </p:val>
                                            </p:tav>
                                            <p:tav tm="100000">
                                              <p:val>
                                                <p:strVal val="#ppt_y"/>
                                              </p:val>
                                            </p:tav>
                                          </p:tavLst>
                                        </p:anim>
                                      </p:childTnLst>
                                    </p:cTn>
                                  </p:par>
                                  <p:par>
                                    <p:cTn id="28" presetID="2" presetClass="entr" presetSubtype="3" fill="hold" nodeType="withEffect" p14:presetBounceEnd="70000">
                                      <p:stCondLst>
                                        <p:cond delay="0"/>
                                      </p:stCondLst>
                                      <p:childTnLst>
                                        <p:set>
                                          <p:cBhvr>
                                            <p:cTn id="29" dur="1" fill="hold">
                                              <p:stCondLst>
                                                <p:cond delay="0"/>
                                              </p:stCondLst>
                                            </p:cTn>
                                            <p:tgtEl>
                                              <p:spTgt spid="44"/>
                                            </p:tgtEl>
                                            <p:attrNameLst>
                                              <p:attrName>style.visibility</p:attrName>
                                            </p:attrNameLst>
                                          </p:cBhvr>
                                          <p:to>
                                            <p:strVal val="visible"/>
                                          </p:to>
                                        </p:set>
                                        <p:anim calcmode="lin" valueType="num" p14:bounceEnd="70000">
                                          <p:cBhvr additive="base">
                                            <p:cTn id="30" dur="2000" fill="hold"/>
                                            <p:tgtEl>
                                              <p:spTgt spid="44"/>
                                            </p:tgtEl>
                                            <p:attrNameLst>
                                              <p:attrName>ppt_x</p:attrName>
                                            </p:attrNameLst>
                                          </p:cBhvr>
                                          <p:tavLst>
                                            <p:tav tm="0">
                                              <p:val>
                                                <p:strVal val="1+#ppt_w/2"/>
                                              </p:val>
                                            </p:tav>
                                            <p:tav tm="100000">
                                              <p:val>
                                                <p:strVal val="#ppt_x"/>
                                              </p:val>
                                            </p:tav>
                                          </p:tavLst>
                                        </p:anim>
                                        <p:anim calcmode="lin" valueType="num" p14:bounceEnd="70000">
                                          <p:cBhvr additive="base">
                                            <p:cTn id="31" dur="2000" fill="hold"/>
                                            <p:tgtEl>
                                              <p:spTgt spid="44"/>
                                            </p:tgtEl>
                                            <p:attrNameLst>
                                              <p:attrName>ppt_y</p:attrName>
                                            </p:attrNameLst>
                                          </p:cBhvr>
                                          <p:tavLst>
                                            <p:tav tm="0">
                                              <p:val>
                                                <p:strVal val="0-#ppt_h/2"/>
                                              </p:val>
                                            </p:tav>
                                            <p:tav tm="100000">
                                              <p:val>
                                                <p:strVal val="#ppt_y"/>
                                              </p:val>
                                            </p:tav>
                                          </p:tavLst>
                                        </p:anim>
                                      </p:childTnLst>
                                    </p:cTn>
                                  </p:par>
                                  <p:par>
                                    <p:cTn id="32" presetID="2" presetClass="entr" presetSubtype="12" fill="hold" grpId="0" nodeType="withEffect" p14:presetBounceEnd="70000">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14:bounceEnd="70000">
                                          <p:cBhvr additive="base">
                                            <p:cTn id="34" dur="2000" fill="hold"/>
                                            <p:tgtEl>
                                              <p:spTgt spid="10"/>
                                            </p:tgtEl>
                                            <p:attrNameLst>
                                              <p:attrName>ppt_x</p:attrName>
                                            </p:attrNameLst>
                                          </p:cBhvr>
                                          <p:tavLst>
                                            <p:tav tm="0">
                                              <p:val>
                                                <p:strVal val="0-#ppt_w/2"/>
                                              </p:val>
                                            </p:tav>
                                            <p:tav tm="100000">
                                              <p:val>
                                                <p:strVal val="#ppt_x"/>
                                              </p:val>
                                            </p:tav>
                                          </p:tavLst>
                                        </p:anim>
                                        <p:anim calcmode="lin" valueType="num" p14:bounceEnd="70000">
                                          <p:cBhvr additive="base">
                                            <p:cTn id="35" dur="2000" fill="hold"/>
                                            <p:tgtEl>
                                              <p:spTgt spid="10"/>
                                            </p:tgtEl>
                                            <p:attrNameLst>
                                              <p:attrName>ppt_y</p:attrName>
                                            </p:attrNameLst>
                                          </p:cBhvr>
                                          <p:tavLst>
                                            <p:tav tm="0">
                                              <p:val>
                                                <p:strVal val="1+#ppt_h/2"/>
                                              </p:val>
                                            </p:tav>
                                            <p:tav tm="100000">
                                              <p:val>
                                                <p:strVal val="#ppt_y"/>
                                              </p:val>
                                            </p:tav>
                                          </p:tavLst>
                                        </p:anim>
                                      </p:childTnLst>
                                    </p:cTn>
                                  </p:par>
                                  <p:par>
                                    <p:cTn id="36" presetID="2" presetClass="entr" presetSubtype="12" fill="hold" nodeType="withEffect" p14:presetBounceEnd="70000">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14:bounceEnd="70000">
                                          <p:cBhvr additive="base">
                                            <p:cTn id="38" dur="2000" fill="hold"/>
                                            <p:tgtEl>
                                              <p:spTgt spid="29"/>
                                            </p:tgtEl>
                                            <p:attrNameLst>
                                              <p:attrName>ppt_x</p:attrName>
                                            </p:attrNameLst>
                                          </p:cBhvr>
                                          <p:tavLst>
                                            <p:tav tm="0">
                                              <p:val>
                                                <p:strVal val="0-#ppt_w/2"/>
                                              </p:val>
                                            </p:tav>
                                            <p:tav tm="100000">
                                              <p:val>
                                                <p:strVal val="#ppt_x"/>
                                              </p:val>
                                            </p:tav>
                                          </p:tavLst>
                                        </p:anim>
                                        <p:anim calcmode="lin" valueType="num" p14:bounceEnd="70000">
                                          <p:cBhvr additive="base">
                                            <p:cTn id="39" dur="2000" fill="hold"/>
                                            <p:tgtEl>
                                              <p:spTgt spid="29"/>
                                            </p:tgtEl>
                                            <p:attrNameLst>
                                              <p:attrName>ppt_y</p:attrName>
                                            </p:attrNameLst>
                                          </p:cBhvr>
                                          <p:tavLst>
                                            <p:tav tm="0">
                                              <p:val>
                                                <p:strVal val="1+#ppt_h/2"/>
                                              </p:val>
                                            </p:tav>
                                            <p:tav tm="100000">
                                              <p:val>
                                                <p:strVal val="#ppt_y"/>
                                              </p:val>
                                            </p:tav>
                                          </p:tavLst>
                                        </p:anim>
                                      </p:childTnLst>
                                    </p:cTn>
                                  </p:par>
                                  <p:par>
                                    <p:cTn id="40" presetID="2" presetClass="entr" presetSubtype="12" fill="hold" nodeType="withEffect" p14:presetBounceEnd="70000">
                                      <p:stCondLst>
                                        <p:cond delay="0"/>
                                      </p:stCondLst>
                                      <p:childTnLst>
                                        <p:set>
                                          <p:cBhvr>
                                            <p:cTn id="41" dur="1" fill="hold">
                                              <p:stCondLst>
                                                <p:cond delay="0"/>
                                              </p:stCondLst>
                                            </p:cTn>
                                            <p:tgtEl>
                                              <p:spTgt spid="43"/>
                                            </p:tgtEl>
                                            <p:attrNameLst>
                                              <p:attrName>style.visibility</p:attrName>
                                            </p:attrNameLst>
                                          </p:cBhvr>
                                          <p:to>
                                            <p:strVal val="visible"/>
                                          </p:to>
                                        </p:set>
                                        <p:anim calcmode="lin" valueType="num" p14:bounceEnd="70000">
                                          <p:cBhvr additive="base">
                                            <p:cTn id="42" dur="2000" fill="hold"/>
                                            <p:tgtEl>
                                              <p:spTgt spid="43"/>
                                            </p:tgtEl>
                                            <p:attrNameLst>
                                              <p:attrName>ppt_x</p:attrName>
                                            </p:attrNameLst>
                                          </p:cBhvr>
                                          <p:tavLst>
                                            <p:tav tm="0">
                                              <p:val>
                                                <p:strVal val="0-#ppt_w/2"/>
                                              </p:val>
                                            </p:tav>
                                            <p:tav tm="100000">
                                              <p:val>
                                                <p:strVal val="#ppt_x"/>
                                              </p:val>
                                            </p:tav>
                                          </p:tavLst>
                                        </p:anim>
                                        <p:anim calcmode="lin" valueType="num" p14:bounceEnd="70000">
                                          <p:cBhvr additive="base">
                                            <p:cTn id="43" dur="2000" fill="hold"/>
                                            <p:tgtEl>
                                              <p:spTgt spid="43"/>
                                            </p:tgtEl>
                                            <p:attrNameLst>
                                              <p:attrName>ppt_y</p:attrName>
                                            </p:attrNameLst>
                                          </p:cBhvr>
                                          <p:tavLst>
                                            <p:tav tm="0">
                                              <p:val>
                                                <p:strVal val="1+#ppt_h/2"/>
                                              </p:val>
                                            </p:tav>
                                            <p:tav tm="100000">
                                              <p:val>
                                                <p:strVal val="#ppt_y"/>
                                              </p:val>
                                            </p:tav>
                                          </p:tavLst>
                                        </p:anim>
                                      </p:childTnLst>
                                    </p:cTn>
                                  </p:par>
                                  <p:par>
                                    <p:cTn id="44" presetID="2" presetClass="entr" presetSubtype="6" fill="hold" nodeType="withEffect" p14:presetBounceEnd="70000">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14:bounceEnd="70000">
                                          <p:cBhvr additive="base">
                                            <p:cTn id="46" dur="2000" fill="hold"/>
                                            <p:tgtEl>
                                              <p:spTgt spid="30"/>
                                            </p:tgtEl>
                                            <p:attrNameLst>
                                              <p:attrName>ppt_x</p:attrName>
                                            </p:attrNameLst>
                                          </p:cBhvr>
                                          <p:tavLst>
                                            <p:tav tm="0">
                                              <p:val>
                                                <p:strVal val="1+#ppt_w/2"/>
                                              </p:val>
                                            </p:tav>
                                            <p:tav tm="100000">
                                              <p:val>
                                                <p:strVal val="#ppt_x"/>
                                              </p:val>
                                            </p:tav>
                                          </p:tavLst>
                                        </p:anim>
                                        <p:anim calcmode="lin" valueType="num" p14:bounceEnd="70000">
                                          <p:cBhvr additive="base">
                                            <p:cTn id="47" dur="2000" fill="hold"/>
                                            <p:tgtEl>
                                              <p:spTgt spid="30"/>
                                            </p:tgtEl>
                                            <p:attrNameLst>
                                              <p:attrName>ppt_y</p:attrName>
                                            </p:attrNameLst>
                                          </p:cBhvr>
                                          <p:tavLst>
                                            <p:tav tm="0">
                                              <p:val>
                                                <p:strVal val="1+#ppt_h/2"/>
                                              </p:val>
                                            </p:tav>
                                            <p:tav tm="100000">
                                              <p:val>
                                                <p:strVal val="#ppt_y"/>
                                              </p:val>
                                            </p:tav>
                                          </p:tavLst>
                                        </p:anim>
                                      </p:childTnLst>
                                    </p:cTn>
                                  </p:par>
                                  <p:par>
                                    <p:cTn id="48" presetID="2" presetClass="entr" presetSubtype="6" fill="hold" grpId="0" nodeType="withEffect" p14:presetBounceEnd="70000">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14:bounceEnd="70000">
                                          <p:cBhvr additive="base">
                                            <p:cTn id="50" dur="2000" fill="hold"/>
                                            <p:tgtEl>
                                              <p:spTgt spid="8"/>
                                            </p:tgtEl>
                                            <p:attrNameLst>
                                              <p:attrName>ppt_x</p:attrName>
                                            </p:attrNameLst>
                                          </p:cBhvr>
                                          <p:tavLst>
                                            <p:tav tm="0">
                                              <p:val>
                                                <p:strVal val="1+#ppt_w/2"/>
                                              </p:val>
                                            </p:tav>
                                            <p:tav tm="100000">
                                              <p:val>
                                                <p:strVal val="#ppt_x"/>
                                              </p:val>
                                            </p:tav>
                                          </p:tavLst>
                                        </p:anim>
                                        <p:anim calcmode="lin" valueType="num" p14:bounceEnd="70000">
                                          <p:cBhvr additive="base">
                                            <p:cTn id="51" dur="2000" fill="hold"/>
                                            <p:tgtEl>
                                              <p:spTgt spid="8"/>
                                            </p:tgtEl>
                                            <p:attrNameLst>
                                              <p:attrName>ppt_y</p:attrName>
                                            </p:attrNameLst>
                                          </p:cBhvr>
                                          <p:tavLst>
                                            <p:tav tm="0">
                                              <p:val>
                                                <p:strVal val="1+#ppt_h/2"/>
                                              </p:val>
                                            </p:tav>
                                            <p:tav tm="100000">
                                              <p:val>
                                                <p:strVal val="#ppt_y"/>
                                              </p:val>
                                            </p:tav>
                                          </p:tavLst>
                                        </p:anim>
                                      </p:childTnLst>
                                    </p:cTn>
                                  </p:par>
                                  <p:par>
                                    <p:cTn id="52" presetID="2" presetClass="entr" presetSubtype="6" fill="hold" nodeType="withEffect" p14:presetBounceEnd="70000">
                                      <p:stCondLst>
                                        <p:cond delay="0"/>
                                      </p:stCondLst>
                                      <p:childTnLst>
                                        <p:set>
                                          <p:cBhvr>
                                            <p:cTn id="53" dur="1" fill="hold">
                                              <p:stCondLst>
                                                <p:cond delay="0"/>
                                              </p:stCondLst>
                                            </p:cTn>
                                            <p:tgtEl>
                                              <p:spTgt spid="45"/>
                                            </p:tgtEl>
                                            <p:attrNameLst>
                                              <p:attrName>style.visibility</p:attrName>
                                            </p:attrNameLst>
                                          </p:cBhvr>
                                          <p:to>
                                            <p:strVal val="visible"/>
                                          </p:to>
                                        </p:set>
                                        <p:anim calcmode="lin" valueType="num" p14:bounceEnd="70000">
                                          <p:cBhvr additive="base">
                                            <p:cTn id="54" dur="2000" fill="hold"/>
                                            <p:tgtEl>
                                              <p:spTgt spid="45"/>
                                            </p:tgtEl>
                                            <p:attrNameLst>
                                              <p:attrName>ppt_x</p:attrName>
                                            </p:attrNameLst>
                                          </p:cBhvr>
                                          <p:tavLst>
                                            <p:tav tm="0">
                                              <p:val>
                                                <p:strVal val="1+#ppt_w/2"/>
                                              </p:val>
                                            </p:tav>
                                            <p:tav tm="100000">
                                              <p:val>
                                                <p:strVal val="#ppt_x"/>
                                              </p:val>
                                            </p:tav>
                                          </p:tavLst>
                                        </p:anim>
                                        <p:anim calcmode="lin" valueType="num" p14:bounceEnd="70000">
                                          <p:cBhvr additive="base">
                                            <p:cTn id="55" dur="2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10" grpId="0" animBg="1"/>
          <p:bldP spid="8" grpId="0" animBg="1"/>
          <p:bldP spid="3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heel(1)">
                                          <p:cBhvr>
                                            <p:cTn id="7" dur="1400"/>
                                            <p:tgtEl>
                                              <p:spTgt spid="32"/>
                                            </p:tgtEl>
                                          </p:cBhvr>
                                        </p:animEffect>
                                      </p:childTnLst>
                                    </p:cTn>
                                  </p:par>
                                  <p:par>
                                    <p:cTn id="8" presetID="2" presetClass="entr" presetSubtype="9"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2000" fill="hold"/>
                                            <p:tgtEl>
                                              <p:spTgt spid="16"/>
                                            </p:tgtEl>
                                            <p:attrNameLst>
                                              <p:attrName>ppt_x</p:attrName>
                                            </p:attrNameLst>
                                          </p:cBhvr>
                                          <p:tavLst>
                                            <p:tav tm="0">
                                              <p:val>
                                                <p:strVal val="0-#ppt_w/2"/>
                                              </p:val>
                                            </p:tav>
                                            <p:tav tm="100000">
                                              <p:val>
                                                <p:strVal val="#ppt_x"/>
                                              </p:val>
                                            </p:tav>
                                          </p:tavLst>
                                        </p:anim>
                                        <p:anim calcmode="lin" valueType="num">
                                          <p:cBhvr additive="base">
                                            <p:cTn id="11" dur="2000" fill="hold"/>
                                            <p:tgtEl>
                                              <p:spTgt spid="16"/>
                                            </p:tgtEl>
                                            <p:attrNameLst>
                                              <p:attrName>ppt_y</p:attrName>
                                            </p:attrNameLst>
                                          </p:cBhvr>
                                          <p:tavLst>
                                            <p:tav tm="0">
                                              <p:val>
                                                <p:strVal val="0-#ppt_h/2"/>
                                              </p:val>
                                            </p:tav>
                                            <p:tav tm="100000">
                                              <p:val>
                                                <p:strVal val="#ppt_y"/>
                                              </p:val>
                                            </p:tav>
                                          </p:tavLst>
                                        </p:anim>
                                      </p:childTnLst>
                                    </p:cTn>
                                  </p:par>
                                  <p:par>
                                    <p:cTn id="12" presetID="2" presetClass="entr" presetSubtype="9"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2000" fill="hold"/>
                                            <p:tgtEl>
                                              <p:spTgt spid="28"/>
                                            </p:tgtEl>
                                            <p:attrNameLst>
                                              <p:attrName>ppt_x</p:attrName>
                                            </p:attrNameLst>
                                          </p:cBhvr>
                                          <p:tavLst>
                                            <p:tav tm="0">
                                              <p:val>
                                                <p:strVal val="0-#ppt_w/2"/>
                                              </p:val>
                                            </p:tav>
                                            <p:tav tm="100000">
                                              <p:val>
                                                <p:strVal val="#ppt_x"/>
                                              </p:val>
                                            </p:tav>
                                          </p:tavLst>
                                        </p:anim>
                                        <p:anim calcmode="lin" valueType="num">
                                          <p:cBhvr additive="base">
                                            <p:cTn id="15" dur="2000" fill="hold"/>
                                            <p:tgtEl>
                                              <p:spTgt spid="28"/>
                                            </p:tgtEl>
                                            <p:attrNameLst>
                                              <p:attrName>ppt_y</p:attrName>
                                            </p:attrNameLst>
                                          </p:cBhvr>
                                          <p:tavLst>
                                            <p:tav tm="0">
                                              <p:val>
                                                <p:strVal val="0-#ppt_h/2"/>
                                              </p:val>
                                            </p:tav>
                                            <p:tav tm="100000">
                                              <p:val>
                                                <p:strVal val="#ppt_y"/>
                                              </p:val>
                                            </p:tav>
                                          </p:tavLst>
                                        </p:anim>
                                      </p:childTnLst>
                                    </p:cTn>
                                  </p:par>
                                  <p:par>
                                    <p:cTn id="16" presetID="2" presetClass="entr" presetSubtype="9"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 calcmode="lin" valueType="num">
                                          <p:cBhvr additive="base">
                                            <p:cTn id="18" dur="2000" fill="hold"/>
                                            <p:tgtEl>
                                              <p:spTgt spid="42"/>
                                            </p:tgtEl>
                                            <p:attrNameLst>
                                              <p:attrName>ppt_x</p:attrName>
                                            </p:attrNameLst>
                                          </p:cBhvr>
                                          <p:tavLst>
                                            <p:tav tm="0">
                                              <p:val>
                                                <p:strVal val="0-#ppt_w/2"/>
                                              </p:val>
                                            </p:tav>
                                            <p:tav tm="100000">
                                              <p:val>
                                                <p:strVal val="#ppt_x"/>
                                              </p:val>
                                            </p:tav>
                                          </p:tavLst>
                                        </p:anim>
                                        <p:anim calcmode="lin" valueType="num">
                                          <p:cBhvr additive="base">
                                            <p:cTn id="19" dur="2000" fill="hold"/>
                                            <p:tgtEl>
                                              <p:spTgt spid="42"/>
                                            </p:tgtEl>
                                            <p:attrNameLst>
                                              <p:attrName>ppt_y</p:attrName>
                                            </p:attrNameLst>
                                          </p:cBhvr>
                                          <p:tavLst>
                                            <p:tav tm="0">
                                              <p:val>
                                                <p:strVal val="0-#ppt_h/2"/>
                                              </p:val>
                                            </p:tav>
                                            <p:tav tm="100000">
                                              <p:val>
                                                <p:strVal val="#ppt_y"/>
                                              </p:val>
                                            </p:tav>
                                          </p:tavLst>
                                        </p:anim>
                                      </p:childTnLst>
                                    </p:cTn>
                                  </p:par>
                                  <p:par>
                                    <p:cTn id="20" presetID="2" presetClass="entr" presetSubtype="3"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2000" fill="hold"/>
                                            <p:tgtEl>
                                              <p:spTgt spid="31"/>
                                            </p:tgtEl>
                                            <p:attrNameLst>
                                              <p:attrName>ppt_x</p:attrName>
                                            </p:attrNameLst>
                                          </p:cBhvr>
                                          <p:tavLst>
                                            <p:tav tm="0">
                                              <p:val>
                                                <p:strVal val="1+#ppt_w/2"/>
                                              </p:val>
                                            </p:tav>
                                            <p:tav tm="100000">
                                              <p:val>
                                                <p:strVal val="#ppt_x"/>
                                              </p:val>
                                            </p:tav>
                                          </p:tavLst>
                                        </p:anim>
                                        <p:anim calcmode="lin" valueType="num">
                                          <p:cBhvr additive="base">
                                            <p:cTn id="23" dur="2000" fill="hold"/>
                                            <p:tgtEl>
                                              <p:spTgt spid="31"/>
                                            </p:tgtEl>
                                            <p:attrNameLst>
                                              <p:attrName>ppt_y</p:attrName>
                                            </p:attrNameLst>
                                          </p:cBhvr>
                                          <p:tavLst>
                                            <p:tav tm="0">
                                              <p:val>
                                                <p:strVal val="0-#ppt_h/2"/>
                                              </p:val>
                                            </p:tav>
                                            <p:tav tm="100000">
                                              <p:val>
                                                <p:strVal val="#ppt_y"/>
                                              </p:val>
                                            </p:tav>
                                          </p:tavLst>
                                        </p:anim>
                                      </p:childTnLst>
                                    </p:cTn>
                                  </p:par>
                                  <p:par>
                                    <p:cTn id="24" presetID="2" presetClass="entr" presetSubtype="3"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2000" fill="hold"/>
                                            <p:tgtEl>
                                              <p:spTgt spid="17"/>
                                            </p:tgtEl>
                                            <p:attrNameLst>
                                              <p:attrName>ppt_x</p:attrName>
                                            </p:attrNameLst>
                                          </p:cBhvr>
                                          <p:tavLst>
                                            <p:tav tm="0">
                                              <p:val>
                                                <p:strVal val="1+#ppt_w/2"/>
                                              </p:val>
                                            </p:tav>
                                            <p:tav tm="100000">
                                              <p:val>
                                                <p:strVal val="#ppt_x"/>
                                              </p:val>
                                            </p:tav>
                                          </p:tavLst>
                                        </p:anim>
                                        <p:anim calcmode="lin" valueType="num">
                                          <p:cBhvr additive="base">
                                            <p:cTn id="27" dur="2000" fill="hold"/>
                                            <p:tgtEl>
                                              <p:spTgt spid="17"/>
                                            </p:tgtEl>
                                            <p:attrNameLst>
                                              <p:attrName>ppt_y</p:attrName>
                                            </p:attrNameLst>
                                          </p:cBhvr>
                                          <p:tavLst>
                                            <p:tav tm="0">
                                              <p:val>
                                                <p:strVal val="0-#ppt_h/2"/>
                                              </p:val>
                                            </p:tav>
                                            <p:tav tm="100000">
                                              <p:val>
                                                <p:strVal val="#ppt_y"/>
                                              </p:val>
                                            </p:tav>
                                          </p:tavLst>
                                        </p:anim>
                                      </p:childTnLst>
                                    </p:cTn>
                                  </p:par>
                                  <p:par>
                                    <p:cTn id="28" presetID="2" presetClass="entr" presetSubtype="3" fill="hold" nodeType="withEffect">
                                      <p:stCondLst>
                                        <p:cond delay="0"/>
                                      </p:stCondLst>
                                      <p:childTnLst>
                                        <p:set>
                                          <p:cBhvr>
                                            <p:cTn id="29" dur="1" fill="hold">
                                              <p:stCondLst>
                                                <p:cond delay="0"/>
                                              </p:stCondLst>
                                            </p:cTn>
                                            <p:tgtEl>
                                              <p:spTgt spid="44"/>
                                            </p:tgtEl>
                                            <p:attrNameLst>
                                              <p:attrName>style.visibility</p:attrName>
                                            </p:attrNameLst>
                                          </p:cBhvr>
                                          <p:to>
                                            <p:strVal val="visible"/>
                                          </p:to>
                                        </p:set>
                                        <p:anim calcmode="lin" valueType="num">
                                          <p:cBhvr additive="base">
                                            <p:cTn id="30" dur="2000" fill="hold"/>
                                            <p:tgtEl>
                                              <p:spTgt spid="44"/>
                                            </p:tgtEl>
                                            <p:attrNameLst>
                                              <p:attrName>ppt_x</p:attrName>
                                            </p:attrNameLst>
                                          </p:cBhvr>
                                          <p:tavLst>
                                            <p:tav tm="0">
                                              <p:val>
                                                <p:strVal val="1+#ppt_w/2"/>
                                              </p:val>
                                            </p:tav>
                                            <p:tav tm="100000">
                                              <p:val>
                                                <p:strVal val="#ppt_x"/>
                                              </p:val>
                                            </p:tav>
                                          </p:tavLst>
                                        </p:anim>
                                        <p:anim calcmode="lin" valueType="num">
                                          <p:cBhvr additive="base">
                                            <p:cTn id="31" dur="2000" fill="hold"/>
                                            <p:tgtEl>
                                              <p:spTgt spid="44"/>
                                            </p:tgtEl>
                                            <p:attrNameLst>
                                              <p:attrName>ppt_y</p:attrName>
                                            </p:attrNameLst>
                                          </p:cBhvr>
                                          <p:tavLst>
                                            <p:tav tm="0">
                                              <p:val>
                                                <p:strVal val="0-#ppt_h/2"/>
                                              </p:val>
                                            </p:tav>
                                            <p:tav tm="100000">
                                              <p:val>
                                                <p:strVal val="#ppt_y"/>
                                              </p:val>
                                            </p:tav>
                                          </p:tavLst>
                                        </p:anim>
                                      </p:childTnLst>
                                    </p:cTn>
                                  </p:par>
                                  <p:par>
                                    <p:cTn id="32" presetID="2" presetClass="entr" presetSubtype="12"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2000" fill="hold"/>
                                            <p:tgtEl>
                                              <p:spTgt spid="10"/>
                                            </p:tgtEl>
                                            <p:attrNameLst>
                                              <p:attrName>ppt_x</p:attrName>
                                            </p:attrNameLst>
                                          </p:cBhvr>
                                          <p:tavLst>
                                            <p:tav tm="0">
                                              <p:val>
                                                <p:strVal val="0-#ppt_w/2"/>
                                              </p:val>
                                            </p:tav>
                                            <p:tav tm="100000">
                                              <p:val>
                                                <p:strVal val="#ppt_x"/>
                                              </p:val>
                                            </p:tav>
                                          </p:tavLst>
                                        </p:anim>
                                        <p:anim calcmode="lin" valueType="num">
                                          <p:cBhvr additive="base">
                                            <p:cTn id="35" dur="2000" fill="hold"/>
                                            <p:tgtEl>
                                              <p:spTgt spid="10"/>
                                            </p:tgtEl>
                                            <p:attrNameLst>
                                              <p:attrName>ppt_y</p:attrName>
                                            </p:attrNameLst>
                                          </p:cBhvr>
                                          <p:tavLst>
                                            <p:tav tm="0">
                                              <p:val>
                                                <p:strVal val="1+#ppt_h/2"/>
                                              </p:val>
                                            </p:tav>
                                            <p:tav tm="100000">
                                              <p:val>
                                                <p:strVal val="#ppt_y"/>
                                              </p:val>
                                            </p:tav>
                                          </p:tavLst>
                                        </p:anim>
                                      </p:childTnLst>
                                    </p:cTn>
                                  </p:par>
                                  <p:par>
                                    <p:cTn id="36" presetID="2" presetClass="entr" presetSubtype="12"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2000" fill="hold"/>
                                            <p:tgtEl>
                                              <p:spTgt spid="29"/>
                                            </p:tgtEl>
                                            <p:attrNameLst>
                                              <p:attrName>ppt_x</p:attrName>
                                            </p:attrNameLst>
                                          </p:cBhvr>
                                          <p:tavLst>
                                            <p:tav tm="0">
                                              <p:val>
                                                <p:strVal val="0-#ppt_w/2"/>
                                              </p:val>
                                            </p:tav>
                                            <p:tav tm="100000">
                                              <p:val>
                                                <p:strVal val="#ppt_x"/>
                                              </p:val>
                                            </p:tav>
                                          </p:tavLst>
                                        </p:anim>
                                        <p:anim calcmode="lin" valueType="num">
                                          <p:cBhvr additive="base">
                                            <p:cTn id="39" dur="2000" fill="hold"/>
                                            <p:tgtEl>
                                              <p:spTgt spid="29"/>
                                            </p:tgtEl>
                                            <p:attrNameLst>
                                              <p:attrName>ppt_y</p:attrName>
                                            </p:attrNameLst>
                                          </p:cBhvr>
                                          <p:tavLst>
                                            <p:tav tm="0">
                                              <p:val>
                                                <p:strVal val="1+#ppt_h/2"/>
                                              </p:val>
                                            </p:tav>
                                            <p:tav tm="100000">
                                              <p:val>
                                                <p:strVal val="#ppt_y"/>
                                              </p:val>
                                            </p:tav>
                                          </p:tavLst>
                                        </p:anim>
                                      </p:childTnLst>
                                    </p:cTn>
                                  </p:par>
                                  <p:par>
                                    <p:cTn id="40" presetID="2" presetClass="entr" presetSubtype="12"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 calcmode="lin" valueType="num">
                                          <p:cBhvr additive="base">
                                            <p:cTn id="42" dur="2000" fill="hold"/>
                                            <p:tgtEl>
                                              <p:spTgt spid="43"/>
                                            </p:tgtEl>
                                            <p:attrNameLst>
                                              <p:attrName>ppt_x</p:attrName>
                                            </p:attrNameLst>
                                          </p:cBhvr>
                                          <p:tavLst>
                                            <p:tav tm="0">
                                              <p:val>
                                                <p:strVal val="0-#ppt_w/2"/>
                                              </p:val>
                                            </p:tav>
                                            <p:tav tm="100000">
                                              <p:val>
                                                <p:strVal val="#ppt_x"/>
                                              </p:val>
                                            </p:tav>
                                          </p:tavLst>
                                        </p:anim>
                                        <p:anim calcmode="lin" valueType="num">
                                          <p:cBhvr additive="base">
                                            <p:cTn id="43" dur="2000" fill="hold"/>
                                            <p:tgtEl>
                                              <p:spTgt spid="43"/>
                                            </p:tgtEl>
                                            <p:attrNameLst>
                                              <p:attrName>ppt_y</p:attrName>
                                            </p:attrNameLst>
                                          </p:cBhvr>
                                          <p:tavLst>
                                            <p:tav tm="0">
                                              <p:val>
                                                <p:strVal val="1+#ppt_h/2"/>
                                              </p:val>
                                            </p:tav>
                                            <p:tav tm="100000">
                                              <p:val>
                                                <p:strVal val="#ppt_y"/>
                                              </p:val>
                                            </p:tav>
                                          </p:tavLst>
                                        </p:anim>
                                      </p:childTnLst>
                                    </p:cTn>
                                  </p:par>
                                  <p:par>
                                    <p:cTn id="44" presetID="2" presetClass="entr" presetSubtype="6"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2000" fill="hold"/>
                                            <p:tgtEl>
                                              <p:spTgt spid="30"/>
                                            </p:tgtEl>
                                            <p:attrNameLst>
                                              <p:attrName>ppt_x</p:attrName>
                                            </p:attrNameLst>
                                          </p:cBhvr>
                                          <p:tavLst>
                                            <p:tav tm="0">
                                              <p:val>
                                                <p:strVal val="1+#ppt_w/2"/>
                                              </p:val>
                                            </p:tav>
                                            <p:tav tm="100000">
                                              <p:val>
                                                <p:strVal val="#ppt_x"/>
                                              </p:val>
                                            </p:tav>
                                          </p:tavLst>
                                        </p:anim>
                                        <p:anim calcmode="lin" valueType="num">
                                          <p:cBhvr additive="base">
                                            <p:cTn id="47" dur="2000" fill="hold"/>
                                            <p:tgtEl>
                                              <p:spTgt spid="30"/>
                                            </p:tgtEl>
                                            <p:attrNameLst>
                                              <p:attrName>ppt_y</p:attrName>
                                            </p:attrNameLst>
                                          </p:cBhvr>
                                          <p:tavLst>
                                            <p:tav tm="0">
                                              <p:val>
                                                <p:strVal val="1+#ppt_h/2"/>
                                              </p:val>
                                            </p:tav>
                                            <p:tav tm="100000">
                                              <p:val>
                                                <p:strVal val="#ppt_y"/>
                                              </p:val>
                                            </p:tav>
                                          </p:tavLst>
                                        </p:anim>
                                      </p:childTnLst>
                                    </p:cTn>
                                  </p:par>
                                  <p:par>
                                    <p:cTn id="48" presetID="2" presetClass="entr" presetSubtype="6"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2000" fill="hold"/>
                                            <p:tgtEl>
                                              <p:spTgt spid="8"/>
                                            </p:tgtEl>
                                            <p:attrNameLst>
                                              <p:attrName>ppt_x</p:attrName>
                                            </p:attrNameLst>
                                          </p:cBhvr>
                                          <p:tavLst>
                                            <p:tav tm="0">
                                              <p:val>
                                                <p:strVal val="1+#ppt_w/2"/>
                                              </p:val>
                                            </p:tav>
                                            <p:tav tm="100000">
                                              <p:val>
                                                <p:strVal val="#ppt_x"/>
                                              </p:val>
                                            </p:tav>
                                          </p:tavLst>
                                        </p:anim>
                                        <p:anim calcmode="lin" valueType="num">
                                          <p:cBhvr additive="base">
                                            <p:cTn id="51" dur="2000" fill="hold"/>
                                            <p:tgtEl>
                                              <p:spTgt spid="8"/>
                                            </p:tgtEl>
                                            <p:attrNameLst>
                                              <p:attrName>ppt_y</p:attrName>
                                            </p:attrNameLst>
                                          </p:cBhvr>
                                          <p:tavLst>
                                            <p:tav tm="0">
                                              <p:val>
                                                <p:strVal val="1+#ppt_h/2"/>
                                              </p:val>
                                            </p:tav>
                                            <p:tav tm="100000">
                                              <p:val>
                                                <p:strVal val="#ppt_y"/>
                                              </p:val>
                                            </p:tav>
                                          </p:tavLst>
                                        </p:anim>
                                      </p:childTnLst>
                                    </p:cTn>
                                  </p:par>
                                  <p:par>
                                    <p:cTn id="52" presetID="2" presetClass="entr" presetSubtype="6"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 calcmode="lin" valueType="num">
                                          <p:cBhvr additive="base">
                                            <p:cTn id="54" dur="2000" fill="hold"/>
                                            <p:tgtEl>
                                              <p:spTgt spid="45"/>
                                            </p:tgtEl>
                                            <p:attrNameLst>
                                              <p:attrName>ppt_x</p:attrName>
                                            </p:attrNameLst>
                                          </p:cBhvr>
                                          <p:tavLst>
                                            <p:tav tm="0">
                                              <p:val>
                                                <p:strVal val="1+#ppt_w/2"/>
                                              </p:val>
                                            </p:tav>
                                            <p:tav tm="100000">
                                              <p:val>
                                                <p:strVal val="#ppt_x"/>
                                              </p:val>
                                            </p:tav>
                                          </p:tavLst>
                                        </p:anim>
                                        <p:anim calcmode="lin" valueType="num">
                                          <p:cBhvr additive="base">
                                            <p:cTn id="55" dur="2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10" grpId="0" animBg="1"/>
          <p:bldP spid="8" grpId="0" animBg="1"/>
          <p:bldP spid="32"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5" name="Rectangle 284"/>
          <p:cNvSpPr/>
          <p:nvPr/>
        </p:nvSpPr>
        <p:spPr>
          <a:xfrm>
            <a:off x="0" y="0"/>
            <a:ext cx="12192000" cy="685800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81" name="Group 280"/>
          <p:cNvGrpSpPr/>
          <p:nvPr/>
        </p:nvGrpSpPr>
        <p:grpSpPr>
          <a:xfrm>
            <a:off x="3359399" y="1132085"/>
            <a:ext cx="5473202" cy="4774663"/>
            <a:chOff x="3116742" y="372765"/>
            <a:chExt cx="5473202" cy="4774663"/>
          </a:xfrm>
        </p:grpSpPr>
        <p:sp>
          <p:nvSpPr>
            <p:cNvPr id="263" name="Freeform 262"/>
            <p:cNvSpPr/>
            <p:nvPr/>
          </p:nvSpPr>
          <p:spPr>
            <a:xfrm>
              <a:off x="6154587" y="4078059"/>
              <a:ext cx="46179" cy="25065"/>
            </a:xfrm>
            <a:custGeom>
              <a:avLst/>
              <a:gdLst>
                <a:gd name="connsiteX0" fmla="*/ 46179 w 46179"/>
                <a:gd name="connsiteY0" fmla="*/ 0 h 25065"/>
                <a:gd name="connsiteX1" fmla="*/ 45395 w 46179"/>
                <a:gd name="connsiteY1" fmla="*/ 716 h 25065"/>
                <a:gd name="connsiteX2" fmla="*/ 29995 w 46179"/>
                <a:gd name="connsiteY2" fmla="*/ 12296 h 25065"/>
                <a:gd name="connsiteX3" fmla="*/ 0 w 46179"/>
                <a:gd name="connsiteY3" fmla="*/ 25065 h 25065"/>
                <a:gd name="connsiteX4" fmla="*/ 46179 w 46179"/>
                <a:gd name="connsiteY4" fmla="*/ 0 h 2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79" h="25065">
                  <a:moveTo>
                    <a:pt x="46179" y="0"/>
                  </a:moveTo>
                  <a:lnTo>
                    <a:pt x="45395" y="716"/>
                  </a:lnTo>
                  <a:lnTo>
                    <a:pt x="29995" y="12296"/>
                  </a:lnTo>
                  <a:lnTo>
                    <a:pt x="0" y="25065"/>
                  </a:lnTo>
                  <a:lnTo>
                    <a:pt x="46179" y="0"/>
                  </a:lnTo>
                  <a:close/>
                </a:path>
              </a:pathLst>
            </a:cu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Freeform 273"/>
            <p:cNvSpPr/>
            <p:nvPr/>
          </p:nvSpPr>
          <p:spPr>
            <a:xfrm>
              <a:off x="5223349" y="1975069"/>
              <a:ext cx="3366595" cy="3172359"/>
            </a:xfrm>
            <a:custGeom>
              <a:avLst/>
              <a:gdLst>
                <a:gd name="connsiteX0" fmla="*/ 165755 w 3366595"/>
                <a:gd name="connsiteY0" fmla="*/ 793720 h 3172359"/>
                <a:gd name="connsiteX1" fmla="*/ 189048 w 3366595"/>
                <a:gd name="connsiteY1" fmla="*/ 794524 h 3172359"/>
                <a:gd name="connsiteX2" fmla="*/ 905295 w 3366595"/>
                <a:gd name="connsiteY2" fmla="*/ 1027368 h 3172359"/>
                <a:gd name="connsiteX3" fmla="*/ 930682 w 3366595"/>
                <a:gd name="connsiteY3" fmla="*/ 1046457 h 3172359"/>
                <a:gd name="connsiteX4" fmla="*/ 876348 w 3366595"/>
                <a:gd name="connsiteY4" fmla="*/ 1016966 h 3172359"/>
                <a:gd name="connsiteX5" fmla="*/ 632539 w 3366595"/>
                <a:gd name="connsiteY5" fmla="*/ 967743 h 3172359"/>
                <a:gd name="connsiteX6" fmla="*/ 18901 w 3366595"/>
                <a:gd name="connsiteY6" fmla="*/ 1467873 h 3172359"/>
                <a:gd name="connsiteX7" fmla="*/ 14008 w 3366595"/>
                <a:gd name="connsiteY7" fmla="*/ 1516407 h 3172359"/>
                <a:gd name="connsiteX8" fmla="*/ 5090 w 3366595"/>
                <a:gd name="connsiteY8" fmla="*/ 1556888 h 3172359"/>
                <a:gd name="connsiteX9" fmla="*/ 3249 w 3366595"/>
                <a:gd name="connsiteY9" fmla="*/ 1541763 h 3172359"/>
                <a:gd name="connsiteX10" fmla="*/ 159723 w 3366595"/>
                <a:gd name="connsiteY10" fmla="*/ 805053 h 3172359"/>
                <a:gd name="connsiteX11" fmla="*/ 1190221 w 3366595"/>
                <a:gd name="connsiteY11" fmla="*/ 324 h 3172359"/>
                <a:gd name="connsiteX12" fmla="*/ 1509542 w 3366595"/>
                <a:gd name="connsiteY12" fmla="*/ 77232 h 3172359"/>
                <a:gd name="connsiteX13" fmla="*/ 1638754 w 3366595"/>
                <a:gd name="connsiteY13" fmla="*/ 179612 h 3172359"/>
                <a:gd name="connsiteX14" fmla="*/ 1673042 w 3366595"/>
                <a:gd name="connsiteY14" fmla="*/ 221382 h 3172359"/>
                <a:gd name="connsiteX15" fmla="*/ 1772281 w 3366595"/>
                <a:gd name="connsiteY15" fmla="*/ 394303 h 3172359"/>
                <a:gd name="connsiteX16" fmla="*/ 1772283 w 3366595"/>
                <a:gd name="connsiteY16" fmla="*/ 394309 h 3172359"/>
                <a:gd name="connsiteX17" fmla="*/ 3366595 w 3366595"/>
                <a:gd name="connsiteY17" fmla="*/ 3172359 h 3172359"/>
                <a:gd name="connsiteX18" fmla="*/ 1361713 w 3366595"/>
                <a:gd name="connsiteY18" fmla="*/ 3172359 h 3172359"/>
                <a:gd name="connsiteX19" fmla="*/ 1425101 w 3366595"/>
                <a:gd name="connsiteY19" fmla="*/ 3152481 h 3172359"/>
                <a:gd name="connsiteX20" fmla="*/ 1499813 w 3366595"/>
                <a:gd name="connsiteY20" fmla="*/ 3116405 h 3172359"/>
                <a:gd name="connsiteX21" fmla="*/ 1608565 w 3366595"/>
                <a:gd name="connsiteY21" fmla="*/ 1686281 h 3172359"/>
                <a:gd name="connsiteX22" fmla="*/ 1553220 w 3366595"/>
                <a:gd name="connsiteY22" fmla="*/ 1604046 h 3172359"/>
                <a:gd name="connsiteX23" fmla="*/ 1553221 w 3366595"/>
                <a:gd name="connsiteY23" fmla="*/ 1604045 h 3172359"/>
                <a:gd name="connsiteX24" fmla="*/ 1475004 w 3366595"/>
                <a:gd name="connsiteY24" fmla="*/ 1487826 h 3172359"/>
                <a:gd name="connsiteX25" fmla="*/ 1071918 w 3366595"/>
                <a:gd name="connsiteY25" fmla="*/ 1126361 h 3172359"/>
                <a:gd name="connsiteX26" fmla="*/ 996276 w 3366595"/>
                <a:gd name="connsiteY26" fmla="*/ 1085879 h 3172359"/>
                <a:gd name="connsiteX27" fmla="*/ 982746 w 3366595"/>
                <a:gd name="connsiteY27" fmla="*/ 1074716 h 3172359"/>
                <a:gd name="connsiteX28" fmla="*/ 930683 w 3366595"/>
                <a:gd name="connsiteY28" fmla="*/ 1046457 h 3172359"/>
                <a:gd name="connsiteX29" fmla="*/ 905296 w 3366595"/>
                <a:gd name="connsiteY29" fmla="*/ 1027368 h 3172359"/>
                <a:gd name="connsiteX30" fmla="*/ 189049 w 3366595"/>
                <a:gd name="connsiteY30" fmla="*/ 794524 h 3172359"/>
                <a:gd name="connsiteX31" fmla="*/ 165756 w 3366595"/>
                <a:gd name="connsiteY31" fmla="*/ 793720 h 3172359"/>
                <a:gd name="connsiteX32" fmla="*/ 216642 w 3366595"/>
                <a:gd name="connsiteY32" fmla="*/ 698112 h 3172359"/>
                <a:gd name="connsiteX33" fmla="*/ 1190221 w 3366595"/>
                <a:gd name="connsiteY33" fmla="*/ 324 h 317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66595" h="3172359">
                  <a:moveTo>
                    <a:pt x="165755" y="793720"/>
                  </a:moveTo>
                  <a:lnTo>
                    <a:pt x="189048" y="794524"/>
                  </a:lnTo>
                  <a:cubicBezTo>
                    <a:pt x="467702" y="813863"/>
                    <a:pt x="717793" y="899229"/>
                    <a:pt x="905295" y="1027368"/>
                  </a:cubicBezTo>
                  <a:lnTo>
                    <a:pt x="930682" y="1046457"/>
                  </a:lnTo>
                  <a:lnTo>
                    <a:pt x="876348" y="1016966"/>
                  </a:lnTo>
                  <a:cubicBezTo>
                    <a:pt x="801411" y="985270"/>
                    <a:pt x="719022" y="967743"/>
                    <a:pt x="632539" y="967743"/>
                  </a:cubicBezTo>
                  <a:cubicBezTo>
                    <a:pt x="329850" y="967743"/>
                    <a:pt x="77307" y="1182450"/>
                    <a:pt x="18901" y="1467873"/>
                  </a:cubicBezTo>
                  <a:lnTo>
                    <a:pt x="14008" y="1516407"/>
                  </a:lnTo>
                  <a:lnTo>
                    <a:pt x="5090" y="1556888"/>
                  </a:lnTo>
                  <a:lnTo>
                    <a:pt x="3249" y="1541763"/>
                  </a:lnTo>
                  <a:cubicBezTo>
                    <a:pt x="-13971" y="1315311"/>
                    <a:pt x="37145" y="1056043"/>
                    <a:pt x="159723" y="805053"/>
                  </a:cubicBezTo>
                  <a:close/>
                  <a:moveTo>
                    <a:pt x="1190221" y="324"/>
                  </a:moveTo>
                  <a:cubicBezTo>
                    <a:pt x="1304027" y="-3161"/>
                    <a:pt x="1412778" y="21365"/>
                    <a:pt x="1509542" y="77232"/>
                  </a:cubicBezTo>
                  <a:cubicBezTo>
                    <a:pt x="1557924" y="105165"/>
                    <a:pt x="1601019" y="139611"/>
                    <a:pt x="1638754" y="179612"/>
                  </a:cubicBezTo>
                  <a:lnTo>
                    <a:pt x="1673042" y="221382"/>
                  </a:lnTo>
                  <a:lnTo>
                    <a:pt x="1772281" y="394303"/>
                  </a:lnTo>
                  <a:lnTo>
                    <a:pt x="1772283" y="394309"/>
                  </a:lnTo>
                  <a:lnTo>
                    <a:pt x="3366595" y="3172359"/>
                  </a:lnTo>
                  <a:lnTo>
                    <a:pt x="1361713" y="3172359"/>
                  </a:lnTo>
                  <a:lnTo>
                    <a:pt x="1425101" y="3152481"/>
                  </a:lnTo>
                  <a:cubicBezTo>
                    <a:pt x="1450682" y="3142380"/>
                    <a:pt x="1475622" y="3130372"/>
                    <a:pt x="1499813" y="3116405"/>
                  </a:cubicBezTo>
                  <a:cubicBezTo>
                    <a:pt x="1886869" y="2892939"/>
                    <a:pt x="1935559" y="2252651"/>
                    <a:pt x="1608565" y="1686281"/>
                  </a:cubicBezTo>
                  <a:lnTo>
                    <a:pt x="1553220" y="1604046"/>
                  </a:lnTo>
                  <a:lnTo>
                    <a:pt x="1553221" y="1604045"/>
                  </a:lnTo>
                  <a:lnTo>
                    <a:pt x="1475004" y="1487826"/>
                  </a:lnTo>
                  <a:cubicBezTo>
                    <a:pt x="1355309" y="1334407"/>
                    <a:pt x="1216434" y="1211751"/>
                    <a:pt x="1071918" y="1126361"/>
                  </a:cubicBezTo>
                  <a:lnTo>
                    <a:pt x="996276" y="1085879"/>
                  </a:lnTo>
                  <a:lnTo>
                    <a:pt x="982746" y="1074716"/>
                  </a:lnTo>
                  <a:lnTo>
                    <a:pt x="930683" y="1046457"/>
                  </a:lnTo>
                  <a:lnTo>
                    <a:pt x="905296" y="1027368"/>
                  </a:lnTo>
                  <a:cubicBezTo>
                    <a:pt x="717794" y="899229"/>
                    <a:pt x="467703" y="813863"/>
                    <a:pt x="189049" y="794524"/>
                  </a:cubicBezTo>
                  <a:lnTo>
                    <a:pt x="165756" y="793720"/>
                  </a:lnTo>
                  <a:lnTo>
                    <a:pt x="216642" y="698112"/>
                  </a:lnTo>
                  <a:cubicBezTo>
                    <a:pt x="461888" y="273335"/>
                    <a:pt x="848803" y="10779"/>
                    <a:pt x="1190221" y="324"/>
                  </a:cubicBez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Freeform 276"/>
            <p:cNvSpPr/>
            <p:nvPr/>
          </p:nvSpPr>
          <p:spPr>
            <a:xfrm>
              <a:off x="3116742" y="3050310"/>
              <a:ext cx="3926723" cy="2086479"/>
            </a:xfrm>
            <a:custGeom>
              <a:avLst/>
              <a:gdLst>
                <a:gd name="connsiteX0" fmla="*/ 3097792 w 3926723"/>
                <a:gd name="connsiteY0" fmla="*/ 0 h 2086479"/>
                <a:gd name="connsiteX1" fmla="*/ 3173434 w 3926723"/>
                <a:gd name="connsiteY1" fmla="*/ 40482 h 2086479"/>
                <a:gd name="connsiteX2" fmla="*/ 3576520 w 3926723"/>
                <a:gd name="connsiteY2" fmla="*/ 401947 h 2086479"/>
                <a:gd name="connsiteX3" fmla="*/ 3654737 w 3926723"/>
                <a:gd name="connsiteY3" fmla="*/ 518166 h 2086479"/>
                <a:gd name="connsiteX4" fmla="*/ 3710082 w 3926723"/>
                <a:gd name="connsiteY4" fmla="*/ 600401 h 2086479"/>
                <a:gd name="connsiteX5" fmla="*/ 3601330 w 3926723"/>
                <a:gd name="connsiteY5" fmla="*/ 2030525 h 2086479"/>
                <a:gd name="connsiteX6" fmla="*/ 3526618 w 3926723"/>
                <a:gd name="connsiteY6" fmla="*/ 2066601 h 2086479"/>
                <a:gd name="connsiteX7" fmla="*/ 3463230 w 3926723"/>
                <a:gd name="connsiteY7" fmla="*/ 2086479 h 2086479"/>
                <a:gd name="connsiteX8" fmla="*/ 3132000 w 3926723"/>
                <a:gd name="connsiteY8" fmla="*/ 2086479 h 2086479"/>
                <a:gd name="connsiteX9" fmla="*/ 0 w 3926723"/>
                <a:gd name="connsiteY9" fmla="*/ 2086479 h 2086479"/>
                <a:gd name="connsiteX10" fmla="*/ 1034530 w 3926723"/>
                <a:gd name="connsiteY10" fmla="*/ 283836 h 2086479"/>
                <a:gd name="connsiteX11" fmla="*/ 1009403 w 3926723"/>
                <a:gd name="connsiteY11" fmla="*/ 350620 h 2086479"/>
                <a:gd name="connsiteX12" fmla="*/ 985345 w 3926723"/>
                <a:gd name="connsiteY12" fmla="*/ 513711 h 2086479"/>
                <a:gd name="connsiteX13" fmla="*/ 2169493 w 3926723"/>
                <a:gd name="connsiteY13" fmla="*/ 1322955 h 2086479"/>
                <a:gd name="connsiteX14" fmla="*/ 2260617 w 3926723"/>
                <a:gd name="connsiteY14" fmla="*/ 1319811 h 2086479"/>
                <a:gd name="connsiteX15" fmla="*/ 2290565 w 3926723"/>
                <a:gd name="connsiteY15" fmla="*/ 1318777 h 2086479"/>
                <a:gd name="connsiteX16" fmla="*/ 3006812 w 3926723"/>
                <a:gd name="connsiteY16" fmla="*/ 1085933 h 2086479"/>
                <a:gd name="connsiteX17" fmla="*/ 3067839 w 3926723"/>
                <a:gd name="connsiteY17" fmla="*/ 1040045 h 2086479"/>
                <a:gd name="connsiteX18" fmla="*/ 3083239 w 3926723"/>
                <a:gd name="connsiteY18" fmla="*/ 1028465 h 2086479"/>
                <a:gd name="connsiteX19" fmla="*/ 3084023 w 3926723"/>
                <a:gd name="connsiteY19" fmla="*/ 1027749 h 2086479"/>
                <a:gd name="connsiteX20" fmla="*/ 3084262 w 3926723"/>
                <a:gd name="connsiteY20" fmla="*/ 1027619 h 2086479"/>
                <a:gd name="connsiteX21" fmla="*/ 3360420 w 3926723"/>
                <a:gd name="connsiteY21" fmla="*/ 508228 h 2086479"/>
                <a:gd name="connsiteX22" fmla="*/ 3176962 w 3926723"/>
                <a:gd name="connsiteY22" fmla="*/ 65322 h 2086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26723" h="2086479">
                  <a:moveTo>
                    <a:pt x="3097792" y="0"/>
                  </a:moveTo>
                  <a:lnTo>
                    <a:pt x="3173434" y="40482"/>
                  </a:lnTo>
                  <a:cubicBezTo>
                    <a:pt x="3317950" y="125872"/>
                    <a:pt x="3456825" y="248528"/>
                    <a:pt x="3576520" y="401947"/>
                  </a:cubicBezTo>
                  <a:lnTo>
                    <a:pt x="3654737" y="518166"/>
                  </a:lnTo>
                  <a:lnTo>
                    <a:pt x="3710082" y="600401"/>
                  </a:lnTo>
                  <a:cubicBezTo>
                    <a:pt x="4037076" y="1166771"/>
                    <a:pt x="3988386" y="1807059"/>
                    <a:pt x="3601330" y="2030525"/>
                  </a:cubicBezTo>
                  <a:cubicBezTo>
                    <a:pt x="3577139" y="2044492"/>
                    <a:pt x="3552199" y="2056500"/>
                    <a:pt x="3526618" y="2066601"/>
                  </a:cubicBezTo>
                  <a:lnTo>
                    <a:pt x="3463230" y="2086479"/>
                  </a:lnTo>
                  <a:lnTo>
                    <a:pt x="3132000" y="2086479"/>
                  </a:lnTo>
                  <a:lnTo>
                    <a:pt x="0" y="2086479"/>
                  </a:lnTo>
                  <a:lnTo>
                    <a:pt x="1034530" y="283836"/>
                  </a:lnTo>
                  <a:lnTo>
                    <a:pt x="1009403" y="350620"/>
                  </a:lnTo>
                  <a:cubicBezTo>
                    <a:pt x="993629" y="403300"/>
                    <a:pt x="985345" y="457845"/>
                    <a:pt x="985345" y="513711"/>
                  </a:cubicBezTo>
                  <a:cubicBezTo>
                    <a:pt x="985345" y="960644"/>
                    <a:pt x="1515506" y="1322955"/>
                    <a:pt x="2169493" y="1322955"/>
                  </a:cubicBezTo>
                  <a:lnTo>
                    <a:pt x="2260617" y="1319811"/>
                  </a:lnTo>
                  <a:lnTo>
                    <a:pt x="2290565" y="1318777"/>
                  </a:lnTo>
                  <a:cubicBezTo>
                    <a:pt x="2569219" y="1299438"/>
                    <a:pt x="2819310" y="1214072"/>
                    <a:pt x="3006812" y="1085933"/>
                  </a:cubicBezTo>
                  <a:lnTo>
                    <a:pt x="3067839" y="1040045"/>
                  </a:lnTo>
                  <a:lnTo>
                    <a:pt x="3083239" y="1028465"/>
                  </a:lnTo>
                  <a:lnTo>
                    <a:pt x="3084023" y="1027749"/>
                  </a:lnTo>
                  <a:lnTo>
                    <a:pt x="3084262" y="1027619"/>
                  </a:lnTo>
                  <a:cubicBezTo>
                    <a:pt x="3250876" y="915057"/>
                    <a:pt x="3360420" y="724435"/>
                    <a:pt x="3360420" y="508228"/>
                  </a:cubicBezTo>
                  <a:cubicBezTo>
                    <a:pt x="3360420" y="335263"/>
                    <a:pt x="3290312" y="178672"/>
                    <a:pt x="3176962" y="65322"/>
                  </a:cubicBez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50000" t="50000" r="50000" b="50000"/>
              </a:path>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Freeform 275"/>
            <p:cNvSpPr/>
            <p:nvPr/>
          </p:nvSpPr>
          <p:spPr>
            <a:xfrm>
              <a:off x="4102088" y="372765"/>
              <a:ext cx="2789212" cy="4000499"/>
            </a:xfrm>
            <a:custGeom>
              <a:avLst/>
              <a:gdLst>
                <a:gd name="connsiteX0" fmla="*/ 1748710 w 2789212"/>
                <a:gd name="connsiteY0" fmla="*/ 0 h 4000499"/>
                <a:gd name="connsiteX1" fmla="*/ 2789212 w 2789212"/>
                <a:gd name="connsiteY1" fmla="*/ 1813048 h 4000499"/>
                <a:gd name="connsiteX2" fmla="*/ 2754924 w 2789212"/>
                <a:gd name="connsiteY2" fmla="*/ 1771278 h 4000499"/>
                <a:gd name="connsiteX3" fmla="*/ 2625712 w 2789212"/>
                <a:gd name="connsiteY3" fmla="*/ 1668898 h 4000499"/>
                <a:gd name="connsiteX4" fmla="*/ 1332812 w 2789212"/>
                <a:gd name="connsiteY4" fmla="*/ 2289778 h 4000499"/>
                <a:gd name="connsiteX5" fmla="*/ 1281927 w 2789212"/>
                <a:gd name="connsiteY5" fmla="*/ 2385385 h 4000499"/>
                <a:gd name="connsiteX6" fmla="*/ 1281927 w 2789212"/>
                <a:gd name="connsiteY6" fmla="*/ 2385385 h 4000499"/>
                <a:gd name="connsiteX7" fmla="*/ 1275895 w 2789212"/>
                <a:gd name="connsiteY7" fmla="*/ 2396718 h 4000499"/>
                <a:gd name="connsiteX8" fmla="*/ 1119421 w 2789212"/>
                <a:gd name="connsiteY8" fmla="*/ 3133428 h 4000499"/>
                <a:gd name="connsiteX9" fmla="*/ 1121262 w 2789212"/>
                <a:gd name="connsiteY9" fmla="*/ 3148553 h 4000499"/>
                <a:gd name="connsiteX10" fmla="*/ 1121262 w 2789212"/>
                <a:gd name="connsiteY10" fmla="*/ 3148556 h 4000499"/>
                <a:gd name="connsiteX11" fmla="*/ 1123907 w 2789212"/>
                <a:gd name="connsiteY11" fmla="*/ 3170288 h 4000499"/>
                <a:gd name="connsiteX12" fmla="*/ 1122346 w 2789212"/>
                <a:gd name="connsiteY12" fmla="*/ 3185772 h 4000499"/>
                <a:gd name="connsiteX13" fmla="*/ 1748710 w 2789212"/>
                <a:gd name="connsiteY13" fmla="*/ 3812136 h 4000499"/>
                <a:gd name="connsiteX14" fmla="*/ 1992519 w 2789212"/>
                <a:gd name="connsiteY14" fmla="*/ 3762913 h 4000499"/>
                <a:gd name="connsiteX15" fmla="*/ 2052498 w 2789212"/>
                <a:gd name="connsiteY15" fmla="*/ 3730358 h 4000499"/>
                <a:gd name="connsiteX16" fmla="*/ 2082493 w 2789212"/>
                <a:gd name="connsiteY16" fmla="*/ 3717589 h 4000499"/>
                <a:gd name="connsiteX17" fmla="*/ 2021466 w 2789212"/>
                <a:gd name="connsiteY17" fmla="*/ 3763477 h 4000499"/>
                <a:gd name="connsiteX18" fmla="*/ 1305219 w 2789212"/>
                <a:gd name="connsiteY18" fmla="*/ 3996321 h 4000499"/>
                <a:gd name="connsiteX19" fmla="*/ 1275272 w 2789212"/>
                <a:gd name="connsiteY19" fmla="*/ 3997355 h 4000499"/>
                <a:gd name="connsiteX20" fmla="*/ 1184148 w 2789212"/>
                <a:gd name="connsiteY20" fmla="*/ 4000499 h 4000499"/>
                <a:gd name="connsiteX21" fmla="*/ 0 w 2789212"/>
                <a:gd name="connsiteY21" fmla="*/ 3191255 h 4000499"/>
                <a:gd name="connsiteX22" fmla="*/ 24058 w 2789212"/>
                <a:gd name="connsiteY22" fmla="*/ 3028164 h 4000499"/>
                <a:gd name="connsiteX23" fmla="*/ 49185 w 2789212"/>
                <a:gd name="connsiteY23" fmla="*/ 2961380 h 4000499"/>
                <a:gd name="connsiteX24" fmla="*/ 119847 w 2789212"/>
                <a:gd name="connsiteY24" fmla="*/ 2838254 h 4000499"/>
                <a:gd name="connsiteX25" fmla="*/ 142920 w 2789212"/>
                <a:gd name="connsiteY25" fmla="*/ 2805521 h 4000499"/>
                <a:gd name="connsiteX26" fmla="*/ 226790 w 2789212"/>
                <a:gd name="connsiteY26" fmla="*/ 2714897 h 4000499"/>
                <a:gd name="connsiteX27" fmla="*/ 226790 w 2789212"/>
                <a:gd name="connsiteY27" fmla="*/ 2714898 h 4000499"/>
                <a:gd name="connsiteX28" fmla="*/ 142919 w 2789212"/>
                <a:gd name="connsiteY28" fmla="*/ 2805522 h 4000499"/>
                <a:gd name="connsiteX29" fmla="*/ 119846 w 2789212"/>
                <a:gd name="connsiteY29" fmla="*/ 2838255 h 400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89212" h="4000499">
                  <a:moveTo>
                    <a:pt x="1748710" y="0"/>
                  </a:moveTo>
                  <a:lnTo>
                    <a:pt x="2789212" y="1813048"/>
                  </a:lnTo>
                  <a:lnTo>
                    <a:pt x="2754924" y="1771278"/>
                  </a:lnTo>
                  <a:cubicBezTo>
                    <a:pt x="2717189" y="1731277"/>
                    <a:pt x="2674094" y="1696831"/>
                    <a:pt x="2625712" y="1668898"/>
                  </a:cubicBezTo>
                  <a:cubicBezTo>
                    <a:pt x="2238657" y="1445431"/>
                    <a:pt x="1659806" y="1723409"/>
                    <a:pt x="1332812" y="2289778"/>
                  </a:cubicBezTo>
                  <a:lnTo>
                    <a:pt x="1281927" y="2385385"/>
                  </a:lnTo>
                  <a:lnTo>
                    <a:pt x="1281927" y="2385385"/>
                  </a:lnTo>
                  <a:lnTo>
                    <a:pt x="1275895" y="2396718"/>
                  </a:lnTo>
                  <a:cubicBezTo>
                    <a:pt x="1153317" y="2647708"/>
                    <a:pt x="1102201" y="2906976"/>
                    <a:pt x="1119421" y="3133428"/>
                  </a:cubicBezTo>
                  <a:lnTo>
                    <a:pt x="1121262" y="3148553"/>
                  </a:lnTo>
                  <a:lnTo>
                    <a:pt x="1121262" y="3148556"/>
                  </a:lnTo>
                  <a:lnTo>
                    <a:pt x="1123907" y="3170288"/>
                  </a:lnTo>
                  <a:lnTo>
                    <a:pt x="1122346" y="3185772"/>
                  </a:lnTo>
                  <a:cubicBezTo>
                    <a:pt x="1122346" y="3531703"/>
                    <a:pt x="1402779" y="3812136"/>
                    <a:pt x="1748710" y="3812136"/>
                  </a:cubicBezTo>
                  <a:cubicBezTo>
                    <a:pt x="1835193" y="3812136"/>
                    <a:pt x="1917582" y="3794609"/>
                    <a:pt x="1992519" y="3762913"/>
                  </a:cubicBezTo>
                  <a:lnTo>
                    <a:pt x="2052498" y="3730358"/>
                  </a:lnTo>
                  <a:lnTo>
                    <a:pt x="2082493" y="3717589"/>
                  </a:lnTo>
                  <a:lnTo>
                    <a:pt x="2021466" y="3763477"/>
                  </a:lnTo>
                  <a:cubicBezTo>
                    <a:pt x="1833964" y="3891616"/>
                    <a:pt x="1583873" y="3976982"/>
                    <a:pt x="1305219" y="3996321"/>
                  </a:cubicBezTo>
                  <a:lnTo>
                    <a:pt x="1275272" y="3997355"/>
                  </a:lnTo>
                  <a:lnTo>
                    <a:pt x="1184148" y="4000499"/>
                  </a:lnTo>
                  <a:cubicBezTo>
                    <a:pt x="530161" y="4000499"/>
                    <a:pt x="0" y="3638188"/>
                    <a:pt x="0" y="3191255"/>
                  </a:cubicBezTo>
                  <a:cubicBezTo>
                    <a:pt x="0" y="3135389"/>
                    <a:pt x="8284" y="3080844"/>
                    <a:pt x="24058" y="3028164"/>
                  </a:cubicBezTo>
                  <a:lnTo>
                    <a:pt x="49185" y="2961380"/>
                  </a:lnTo>
                  <a:lnTo>
                    <a:pt x="119847" y="2838254"/>
                  </a:lnTo>
                  <a:lnTo>
                    <a:pt x="142920" y="2805521"/>
                  </a:lnTo>
                  <a:lnTo>
                    <a:pt x="226790" y="2714897"/>
                  </a:lnTo>
                  <a:lnTo>
                    <a:pt x="226790" y="2714898"/>
                  </a:lnTo>
                  <a:cubicBezTo>
                    <a:pt x="196027" y="2743722"/>
                    <a:pt x="167984" y="2773989"/>
                    <a:pt x="142919" y="2805522"/>
                  </a:cubicBezTo>
                  <a:lnTo>
                    <a:pt x="119846" y="2838255"/>
                  </a:lnTo>
                  <a:close/>
                </a:path>
              </a:pathLst>
            </a:cu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8" name="Picture 27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8461" y="1007471"/>
              <a:ext cx="907448" cy="907448"/>
            </a:xfrm>
            <a:prstGeom prst="rect">
              <a:avLst/>
            </a:prstGeom>
          </p:spPr>
        </p:pic>
        <p:pic>
          <p:nvPicPr>
            <p:cNvPr id="279" name="Picture 278"/>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7177063" y="4103124"/>
              <a:ext cx="715724" cy="812314"/>
            </a:xfrm>
            <a:prstGeom prst="rect">
              <a:avLst/>
            </a:prstGeom>
          </p:spPr>
        </p:pic>
        <p:pic>
          <p:nvPicPr>
            <p:cNvPr id="280" name="Picture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6999" y="4144637"/>
              <a:ext cx="886094" cy="886094"/>
            </a:xfrm>
            <a:prstGeom prst="rect">
              <a:avLst/>
            </a:prstGeom>
          </p:spPr>
        </p:pic>
      </p:grpSp>
      <p:sp>
        <p:nvSpPr>
          <p:cNvPr id="282" name="TextBox 281"/>
          <p:cNvSpPr txBox="1"/>
          <p:nvPr/>
        </p:nvSpPr>
        <p:spPr>
          <a:xfrm>
            <a:off x="3744153" y="-18987"/>
            <a:ext cx="4701378" cy="1169551"/>
          </a:xfrm>
          <a:prstGeom prst="rect">
            <a:avLst/>
          </a:prstGeom>
          <a:noFill/>
        </p:spPr>
        <p:txBody>
          <a:bodyPr wrap="square" rtlCol="0">
            <a:spAutoFit/>
          </a:bodyPr>
          <a:lstStyle/>
          <a:p>
            <a:pPr algn="ctr"/>
            <a:r>
              <a:rPr lang="en-US" sz="1400" b="1" dirty="0">
                <a:latin typeface="+mj-lt"/>
              </a:rPr>
              <a:t>Development Process</a:t>
            </a:r>
          </a:p>
          <a:p>
            <a:pPr algn="ctr"/>
            <a:r>
              <a:rPr lang="en-US" sz="1400" dirty="0">
                <a:latin typeface="+mj-lt"/>
              </a:rPr>
              <a:t>Involved planning, designing, coding, and testing. We used HTML, CSS, and JavaScript, ensured that all features like expert booking, user login, and scheduling worked smoothly.</a:t>
            </a:r>
          </a:p>
          <a:p>
            <a:endParaRPr lang="en-US" sz="1400" dirty="0"/>
          </a:p>
        </p:txBody>
      </p:sp>
      <p:sp>
        <p:nvSpPr>
          <p:cNvPr id="283" name="TextBox 282"/>
          <p:cNvSpPr txBox="1"/>
          <p:nvPr/>
        </p:nvSpPr>
        <p:spPr>
          <a:xfrm>
            <a:off x="599261" y="3809630"/>
            <a:ext cx="3041078" cy="1600438"/>
          </a:xfrm>
          <a:prstGeom prst="rect">
            <a:avLst/>
          </a:prstGeom>
          <a:noFill/>
        </p:spPr>
        <p:txBody>
          <a:bodyPr wrap="square" rtlCol="0">
            <a:spAutoFit/>
          </a:bodyPr>
          <a:lstStyle/>
          <a:p>
            <a:pPr algn="ctr"/>
            <a:r>
              <a:rPr lang="en-US" sz="1400" b="1" dirty="0">
                <a:latin typeface="+mj-lt"/>
              </a:rPr>
              <a:t>Responsive Design</a:t>
            </a:r>
          </a:p>
          <a:p>
            <a:pPr algn="ctr"/>
            <a:r>
              <a:rPr lang="en-US" sz="1400" dirty="0">
                <a:latin typeface="+mj-lt"/>
              </a:rPr>
              <a:t>Responsive design ensures the website works well on all devices like mobiles, tablets, and desktops. We used flexible layouts and media queries so users can access "BookMyExpert" easily on any screen size.</a:t>
            </a:r>
          </a:p>
        </p:txBody>
      </p:sp>
      <p:sp>
        <p:nvSpPr>
          <p:cNvPr id="284" name="TextBox 283"/>
          <p:cNvSpPr txBox="1"/>
          <p:nvPr/>
        </p:nvSpPr>
        <p:spPr>
          <a:xfrm>
            <a:off x="8590863" y="3809630"/>
            <a:ext cx="3212254" cy="1877437"/>
          </a:xfrm>
          <a:prstGeom prst="rect">
            <a:avLst/>
          </a:prstGeom>
          <a:noFill/>
        </p:spPr>
        <p:txBody>
          <a:bodyPr wrap="square" rtlCol="0">
            <a:spAutoFit/>
          </a:bodyPr>
          <a:lstStyle/>
          <a:p>
            <a:pPr algn="ctr"/>
            <a:r>
              <a:rPr lang="en-US" sz="1400" b="1" dirty="0">
                <a:latin typeface="+mj-lt"/>
              </a:rPr>
              <a:t>Accessible Design</a:t>
            </a:r>
          </a:p>
          <a:p>
            <a:pPr algn="ctr"/>
            <a:r>
              <a:rPr lang="en-US" sz="1400" dirty="0">
                <a:latin typeface="+mj-lt"/>
              </a:rPr>
              <a:t>Accessible design makes the website usable for everyone, including people with disabilities. "BookMyExpert" includes proper labels, keyboard navigation, and readable fonts to ensure easy access for all users.</a:t>
            </a:r>
          </a:p>
          <a:p>
            <a:endParaRPr lang="en-US" dirty="0"/>
          </a:p>
        </p:txBody>
      </p:sp>
    </p:spTree>
    <p:extLst>
      <p:ext uri="{BB962C8B-B14F-4D97-AF65-F5344CB8AC3E}">
        <p14:creationId xmlns:p14="http://schemas.microsoft.com/office/powerpoint/2010/main" val="27451379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anim calcmode="lin" valueType="num">
                                          <p:cBhvr>
                                            <p:cTn id="7" dur="500" fill="hold"/>
                                            <p:tgtEl>
                                              <p:spTgt spid="281"/>
                                            </p:tgtEl>
                                            <p:attrNameLst>
                                              <p:attrName>ppt_w</p:attrName>
                                            </p:attrNameLst>
                                          </p:cBhvr>
                                          <p:tavLst>
                                            <p:tav tm="0">
                                              <p:val>
                                                <p:fltVal val="0"/>
                                              </p:val>
                                            </p:tav>
                                            <p:tav tm="100000">
                                              <p:val>
                                                <p:strVal val="#ppt_w"/>
                                              </p:val>
                                            </p:tav>
                                          </p:tavLst>
                                        </p:anim>
                                        <p:anim calcmode="lin" valueType="num">
                                          <p:cBhvr>
                                            <p:cTn id="8" dur="500" fill="hold"/>
                                            <p:tgtEl>
                                              <p:spTgt spid="281"/>
                                            </p:tgtEl>
                                            <p:attrNameLst>
                                              <p:attrName>ppt_h</p:attrName>
                                            </p:attrNameLst>
                                          </p:cBhvr>
                                          <p:tavLst>
                                            <p:tav tm="0">
                                              <p:val>
                                                <p:fltVal val="0"/>
                                              </p:val>
                                            </p:tav>
                                            <p:tav tm="100000">
                                              <p:val>
                                                <p:strVal val="#ppt_h"/>
                                              </p:val>
                                            </p:tav>
                                          </p:tavLst>
                                        </p:anim>
                                        <p:anim calcmode="lin" valueType="num">
                                          <p:cBhvr>
                                            <p:cTn id="9" dur="500" fill="hold"/>
                                            <p:tgtEl>
                                              <p:spTgt spid="281"/>
                                            </p:tgtEl>
                                            <p:attrNameLst>
                                              <p:attrName>style.rotation</p:attrName>
                                            </p:attrNameLst>
                                          </p:cBhvr>
                                          <p:tavLst>
                                            <p:tav tm="0">
                                              <p:val>
                                                <p:fltVal val="90"/>
                                              </p:val>
                                            </p:tav>
                                            <p:tav tm="100000">
                                              <p:val>
                                                <p:fltVal val="0"/>
                                              </p:val>
                                            </p:tav>
                                          </p:tavLst>
                                        </p:anim>
                                        <p:animEffect transition="in" filter="fade">
                                          <p:cBhvr>
                                            <p:cTn id="10" dur="500"/>
                                            <p:tgtEl>
                                              <p:spTgt spid="281"/>
                                            </p:tgtEl>
                                          </p:cBhvr>
                                        </p:animEffect>
                                      </p:childTnLst>
                                    </p:cTn>
                                  </p:par>
                                  <p:par>
                                    <p:cTn id="11" presetID="2" presetClass="entr" presetSubtype="4" fill="hold" grpId="0" nodeType="withEffect" p14:presetBounceEnd="66500">
                                      <p:stCondLst>
                                        <p:cond delay="0"/>
                                      </p:stCondLst>
                                      <p:childTnLst>
                                        <p:set>
                                          <p:cBhvr>
                                            <p:cTn id="12" dur="1" fill="hold">
                                              <p:stCondLst>
                                                <p:cond delay="0"/>
                                              </p:stCondLst>
                                            </p:cTn>
                                            <p:tgtEl>
                                              <p:spTgt spid="282"/>
                                            </p:tgtEl>
                                            <p:attrNameLst>
                                              <p:attrName>style.visibility</p:attrName>
                                            </p:attrNameLst>
                                          </p:cBhvr>
                                          <p:to>
                                            <p:strVal val="visible"/>
                                          </p:to>
                                        </p:set>
                                        <p:anim calcmode="lin" valueType="num" p14:bounceEnd="66500">
                                          <p:cBhvr additive="base">
                                            <p:cTn id="13" dur="2000" fill="hold"/>
                                            <p:tgtEl>
                                              <p:spTgt spid="282"/>
                                            </p:tgtEl>
                                            <p:attrNameLst>
                                              <p:attrName>ppt_x</p:attrName>
                                            </p:attrNameLst>
                                          </p:cBhvr>
                                          <p:tavLst>
                                            <p:tav tm="0">
                                              <p:val>
                                                <p:strVal val="#ppt_x"/>
                                              </p:val>
                                            </p:tav>
                                            <p:tav tm="100000">
                                              <p:val>
                                                <p:strVal val="#ppt_x"/>
                                              </p:val>
                                            </p:tav>
                                          </p:tavLst>
                                        </p:anim>
                                        <p:anim calcmode="lin" valueType="num" p14:bounceEnd="66500">
                                          <p:cBhvr additive="base">
                                            <p:cTn id="14" dur="2000" fill="hold"/>
                                            <p:tgtEl>
                                              <p:spTgt spid="282"/>
                                            </p:tgtEl>
                                            <p:attrNameLst>
                                              <p:attrName>ppt_y</p:attrName>
                                            </p:attrNameLst>
                                          </p:cBhvr>
                                          <p:tavLst>
                                            <p:tav tm="0">
                                              <p:val>
                                                <p:strVal val="1+#ppt_h/2"/>
                                              </p:val>
                                            </p:tav>
                                            <p:tav tm="100000">
                                              <p:val>
                                                <p:strVal val="#ppt_y"/>
                                              </p:val>
                                            </p:tav>
                                          </p:tavLst>
                                        </p:anim>
                                      </p:childTnLst>
                                    </p:cTn>
                                  </p:par>
                                  <p:par>
                                    <p:cTn id="15" presetID="2" presetClass="entr" presetSubtype="12" fill="hold" grpId="0" nodeType="withEffect" p14:presetBounceEnd="67500">
                                      <p:stCondLst>
                                        <p:cond delay="0"/>
                                      </p:stCondLst>
                                      <p:childTnLst>
                                        <p:set>
                                          <p:cBhvr>
                                            <p:cTn id="16" dur="1" fill="hold">
                                              <p:stCondLst>
                                                <p:cond delay="0"/>
                                              </p:stCondLst>
                                            </p:cTn>
                                            <p:tgtEl>
                                              <p:spTgt spid="283"/>
                                            </p:tgtEl>
                                            <p:attrNameLst>
                                              <p:attrName>style.visibility</p:attrName>
                                            </p:attrNameLst>
                                          </p:cBhvr>
                                          <p:to>
                                            <p:strVal val="visible"/>
                                          </p:to>
                                        </p:set>
                                        <p:anim calcmode="lin" valueType="num" p14:bounceEnd="67500">
                                          <p:cBhvr additive="base">
                                            <p:cTn id="17" dur="2000" fill="hold"/>
                                            <p:tgtEl>
                                              <p:spTgt spid="283"/>
                                            </p:tgtEl>
                                            <p:attrNameLst>
                                              <p:attrName>ppt_x</p:attrName>
                                            </p:attrNameLst>
                                          </p:cBhvr>
                                          <p:tavLst>
                                            <p:tav tm="0">
                                              <p:val>
                                                <p:strVal val="0-#ppt_w/2"/>
                                              </p:val>
                                            </p:tav>
                                            <p:tav tm="100000">
                                              <p:val>
                                                <p:strVal val="#ppt_x"/>
                                              </p:val>
                                            </p:tav>
                                          </p:tavLst>
                                        </p:anim>
                                        <p:anim calcmode="lin" valueType="num" p14:bounceEnd="67500">
                                          <p:cBhvr additive="base">
                                            <p:cTn id="18" dur="2000" fill="hold"/>
                                            <p:tgtEl>
                                              <p:spTgt spid="283"/>
                                            </p:tgtEl>
                                            <p:attrNameLst>
                                              <p:attrName>ppt_y</p:attrName>
                                            </p:attrNameLst>
                                          </p:cBhvr>
                                          <p:tavLst>
                                            <p:tav tm="0">
                                              <p:val>
                                                <p:strVal val="1+#ppt_h/2"/>
                                              </p:val>
                                            </p:tav>
                                            <p:tav tm="100000">
                                              <p:val>
                                                <p:strVal val="#ppt_y"/>
                                              </p:val>
                                            </p:tav>
                                          </p:tavLst>
                                        </p:anim>
                                      </p:childTnLst>
                                    </p:cTn>
                                  </p:par>
                                  <p:par>
                                    <p:cTn id="19" presetID="2" presetClass="entr" presetSubtype="6" fill="hold" grpId="0" nodeType="withEffect" p14:presetBounceEnd="67500">
                                      <p:stCondLst>
                                        <p:cond delay="0"/>
                                      </p:stCondLst>
                                      <p:childTnLst>
                                        <p:set>
                                          <p:cBhvr>
                                            <p:cTn id="20" dur="1" fill="hold">
                                              <p:stCondLst>
                                                <p:cond delay="0"/>
                                              </p:stCondLst>
                                            </p:cTn>
                                            <p:tgtEl>
                                              <p:spTgt spid="284"/>
                                            </p:tgtEl>
                                            <p:attrNameLst>
                                              <p:attrName>style.visibility</p:attrName>
                                            </p:attrNameLst>
                                          </p:cBhvr>
                                          <p:to>
                                            <p:strVal val="visible"/>
                                          </p:to>
                                        </p:set>
                                        <p:anim calcmode="lin" valueType="num" p14:bounceEnd="67500">
                                          <p:cBhvr additive="base">
                                            <p:cTn id="21" dur="2000" fill="hold"/>
                                            <p:tgtEl>
                                              <p:spTgt spid="284"/>
                                            </p:tgtEl>
                                            <p:attrNameLst>
                                              <p:attrName>ppt_x</p:attrName>
                                            </p:attrNameLst>
                                          </p:cBhvr>
                                          <p:tavLst>
                                            <p:tav tm="0">
                                              <p:val>
                                                <p:strVal val="1+#ppt_w/2"/>
                                              </p:val>
                                            </p:tav>
                                            <p:tav tm="100000">
                                              <p:val>
                                                <p:strVal val="#ppt_x"/>
                                              </p:val>
                                            </p:tav>
                                          </p:tavLst>
                                        </p:anim>
                                        <p:anim calcmode="lin" valueType="num" p14:bounceEnd="67500">
                                          <p:cBhvr additive="base">
                                            <p:cTn id="22" dur="2000" fill="hold"/>
                                            <p:tgtEl>
                                              <p:spTgt spid="2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p:bldP spid="283" grpId="0"/>
          <p:bldP spid="28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anim calcmode="lin" valueType="num">
                                          <p:cBhvr>
                                            <p:cTn id="7" dur="500" fill="hold"/>
                                            <p:tgtEl>
                                              <p:spTgt spid="281"/>
                                            </p:tgtEl>
                                            <p:attrNameLst>
                                              <p:attrName>ppt_w</p:attrName>
                                            </p:attrNameLst>
                                          </p:cBhvr>
                                          <p:tavLst>
                                            <p:tav tm="0">
                                              <p:val>
                                                <p:fltVal val="0"/>
                                              </p:val>
                                            </p:tav>
                                            <p:tav tm="100000">
                                              <p:val>
                                                <p:strVal val="#ppt_w"/>
                                              </p:val>
                                            </p:tav>
                                          </p:tavLst>
                                        </p:anim>
                                        <p:anim calcmode="lin" valueType="num">
                                          <p:cBhvr>
                                            <p:cTn id="8" dur="500" fill="hold"/>
                                            <p:tgtEl>
                                              <p:spTgt spid="281"/>
                                            </p:tgtEl>
                                            <p:attrNameLst>
                                              <p:attrName>ppt_h</p:attrName>
                                            </p:attrNameLst>
                                          </p:cBhvr>
                                          <p:tavLst>
                                            <p:tav tm="0">
                                              <p:val>
                                                <p:fltVal val="0"/>
                                              </p:val>
                                            </p:tav>
                                            <p:tav tm="100000">
                                              <p:val>
                                                <p:strVal val="#ppt_h"/>
                                              </p:val>
                                            </p:tav>
                                          </p:tavLst>
                                        </p:anim>
                                        <p:anim calcmode="lin" valueType="num">
                                          <p:cBhvr>
                                            <p:cTn id="9" dur="500" fill="hold"/>
                                            <p:tgtEl>
                                              <p:spTgt spid="281"/>
                                            </p:tgtEl>
                                            <p:attrNameLst>
                                              <p:attrName>style.rotation</p:attrName>
                                            </p:attrNameLst>
                                          </p:cBhvr>
                                          <p:tavLst>
                                            <p:tav tm="0">
                                              <p:val>
                                                <p:fltVal val="90"/>
                                              </p:val>
                                            </p:tav>
                                            <p:tav tm="100000">
                                              <p:val>
                                                <p:fltVal val="0"/>
                                              </p:val>
                                            </p:tav>
                                          </p:tavLst>
                                        </p:anim>
                                        <p:animEffect transition="in" filter="fade">
                                          <p:cBhvr>
                                            <p:cTn id="10" dur="500"/>
                                            <p:tgtEl>
                                              <p:spTgt spid="281"/>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282"/>
                                            </p:tgtEl>
                                            <p:attrNameLst>
                                              <p:attrName>style.visibility</p:attrName>
                                            </p:attrNameLst>
                                          </p:cBhvr>
                                          <p:to>
                                            <p:strVal val="visible"/>
                                          </p:to>
                                        </p:set>
                                        <p:anim calcmode="lin" valueType="num">
                                          <p:cBhvr additive="base">
                                            <p:cTn id="13" dur="2000" fill="hold"/>
                                            <p:tgtEl>
                                              <p:spTgt spid="282"/>
                                            </p:tgtEl>
                                            <p:attrNameLst>
                                              <p:attrName>ppt_x</p:attrName>
                                            </p:attrNameLst>
                                          </p:cBhvr>
                                          <p:tavLst>
                                            <p:tav tm="0">
                                              <p:val>
                                                <p:strVal val="#ppt_x"/>
                                              </p:val>
                                            </p:tav>
                                            <p:tav tm="100000">
                                              <p:val>
                                                <p:strVal val="#ppt_x"/>
                                              </p:val>
                                            </p:tav>
                                          </p:tavLst>
                                        </p:anim>
                                        <p:anim calcmode="lin" valueType="num">
                                          <p:cBhvr additive="base">
                                            <p:cTn id="14" dur="2000" fill="hold"/>
                                            <p:tgtEl>
                                              <p:spTgt spid="282"/>
                                            </p:tgtEl>
                                            <p:attrNameLst>
                                              <p:attrName>ppt_y</p:attrName>
                                            </p:attrNameLst>
                                          </p:cBhvr>
                                          <p:tavLst>
                                            <p:tav tm="0">
                                              <p:val>
                                                <p:strVal val="1+#ppt_h/2"/>
                                              </p:val>
                                            </p:tav>
                                            <p:tav tm="100000">
                                              <p:val>
                                                <p:strVal val="#ppt_y"/>
                                              </p:val>
                                            </p:tav>
                                          </p:tavLst>
                                        </p:anim>
                                      </p:childTnLst>
                                    </p:cTn>
                                  </p:par>
                                  <p:par>
                                    <p:cTn id="15" presetID="2" presetClass="entr" presetSubtype="12" fill="hold" grpId="0" nodeType="withEffect">
                                      <p:stCondLst>
                                        <p:cond delay="0"/>
                                      </p:stCondLst>
                                      <p:childTnLst>
                                        <p:set>
                                          <p:cBhvr>
                                            <p:cTn id="16" dur="1" fill="hold">
                                              <p:stCondLst>
                                                <p:cond delay="0"/>
                                              </p:stCondLst>
                                            </p:cTn>
                                            <p:tgtEl>
                                              <p:spTgt spid="283"/>
                                            </p:tgtEl>
                                            <p:attrNameLst>
                                              <p:attrName>style.visibility</p:attrName>
                                            </p:attrNameLst>
                                          </p:cBhvr>
                                          <p:to>
                                            <p:strVal val="visible"/>
                                          </p:to>
                                        </p:set>
                                        <p:anim calcmode="lin" valueType="num">
                                          <p:cBhvr additive="base">
                                            <p:cTn id="17" dur="2000" fill="hold"/>
                                            <p:tgtEl>
                                              <p:spTgt spid="283"/>
                                            </p:tgtEl>
                                            <p:attrNameLst>
                                              <p:attrName>ppt_x</p:attrName>
                                            </p:attrNameLst>
                                          </p:cBhvr>
                                          <p:tavLst>
                                            <p:tav tm="0">
                                              <p:val>
                                                <p:strVal val="0-#ppt_w/2"/>
                                              </p:val>
                                            </p:tav>
                                            <p:tav tm="100000">
                                              <p:val>
                                                <p:strVal val="#ppt_x"/>
                                              </p:val>
                                            </p:tav>
                                          </p:tavLst>
                                        </p:anim>
                                        <p:anim calcmode="lin" valueType="num">
                                          <p:cBhvr additive="base">
                                            <p:cTn id="18" dur="2000" fill="hold"/>
                                            <p:tgtEl>
                                              <p:spTgt spid="283"/>
                                            </p:tgtEl>
                                            <p:attrNameLst>
                                              <p:attrName>ppt_y</p:attrName>
                                            </p:attrNameLst>
                                          </p:cBhvr>
                                          <p:tavLst>
                                            <p:tav tm="0">
                                              <p:val>
                                                <p:strVal val="1+#ppt_h/2"/>
                                              </p:val>
                                            </p:tav>
                                            <p:tav tm="100000">
                                              <p:val>
                                                <p:strVal val="#ppt_y"/>
                                              </p:val>
                                            </p:tav>
                                          </p:tavLst>
                                        </p:anim>
                                      </p:childTnLst>
                                    </p:cTn>
                                  </p:par>
                                  <p:par>
                                    <p:cTn id="19" presetID="2" presetClass="entr" presetSubtype="6" fill="hold" grpId="0" nodeType="withEffect">
                                      <p:stCondLst>
                                        <p:cond delay="0"/>
                                      </p:stCondLst>
                                      <p:childTnLst>
                                        <p:set>
                                          <p:cBhvr>
                                            <p:cTn id="20" dur="1" fill="hold">
                                              <p:stCondLst>
                                                <p:cond delay="0"/>
                                              </p:stCondLst>
                                            </p:cTn>
                                            <p:tgtEl>
                                              <p:spTgt spid="284"/>
                                            </p:tgtEl>
                                            <p:attrNameLst>
                                              <p:attrName>style.visibility</p:attrName>
                                            </p:attrNameLst>
                                          </p:cBhvr>
                                          <p:to>
                                            <p:strVal val="visible"/>
                                          </p:to>
                                        </p:set>
                                        <p:anim calcmode="lin" valueType="num">
                                          <p:cBhvr additive="base">
                                            <p:cTn id="21" dur="2000" fill="hold"/>
                                            <p:tgtEl>
                                              <p:spTgt spid="284"/>
                                            </p:tgtEl>
                                            <p:attrNameLst>
                                              <p:attrName>ppt_x</p:attrName>
                                            </p:attrNameLst>
                                          </p:cBhvr>
                                          <p:tavLst>
                                            <p:tav tm="0">
                                              <p:val>
                                                <p:strVal val="1+#ppt_w/2"/>
                                              </p:val>
                                            </p:tav>
                                            <p:tav tm="100000">
                                              <p:val>
                                                <p:strVal val="#ppt_x"/>
                                              </p:val>
                                            </p:tav>
                                          </p:tavLst>
                                        </p:anim>
                                        <p:anim calcmode="lin" valueType="num">
                                          <p:cBhvr additive="base">
                                            <p:cTn id="22" dur="2000" fill="hold"/>
                                            <p:tgtEl>
                                              <p:spTgt spid="2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p:bldP spid="283" grpId="0"/>
          <p:bldP spid="284"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29"/>
          <p:cNvSpPr/>
          <p:nvPr/>
        </p:nvSpPr>
        <p:spPr>
          <a:xfrm>
            <a:off x="3773213" y="1287521"/>
            <a:ext cx="4556150" cy="4306613"/>
          </a:xfrm>
          <a:custGeom>
            <a:avLst/>
            <a:gdLst>
              <a:gd name="connsiteX0" fmla="*/ 2328042 w 4556150"/>
              <a:gd name="connsiteY0" fmla="*/ 2399806 h 4306613"/>
              <a:gd name="connsiteX1" fmla="*/ 2320163 w 4556150"/>
              <a:gd name="connsiteY1" fmla="*/ 2409844 h 4306613"/>
              <a:gd name="connsiteX2" fmla="*/ 2305981 w 4556150"/>
              <a:gd name="connsiteY2" fmla="*/ 2432083 h 4306613"/>
              <a:gd name="connsiteX3" fmla="*/ 2256198 w 4556150"/>
              <a:gd name="connsiteY3" fmla="*/ 2510151 h 4306613"/>
              <a:gd name="connsiteX4" fmla="*/ 2190648 w 4556150"/>
              <a:gd name="connsiteY4" fmla="*/ 2643955 h 4306613"/>
              <a:gd name="connsiteX5" fmla="*/ 2174643 w 4556150"/>
              <a:gd name="connsiteY5" fmla="*/ 2690950 h 4306613"/>
              <a:gd name="connsiteX6" fmla="*/ 2164235 w 4556150"/>
              <a:gd name="connsiteY6" fmla="*/ 2714024 h 4306613"/>
              <a:gd name="connsiteX7" fmla="*/ 2158574 w 4556150"/>
              <a:gd name="connsiteY7" fmla="*/ 2738137 h 4306613"/>
              <a:gd name="connsiteX8" fmla="*/ 2142274 w 4556150"/>
              <a:gd name="connsiteY8" fmla="*/ 2786001 h 4306613"/>
              <a:gd name="connsiteX9" fmla="*/ 2102070 w 4556150"/>
              <a:gd name="connsiteY9" fmla="*/ 3090041 h 4306613"/>
              <a:gd name="connsiteX10" fmla="*/ 2102070 w 4556150"/>
              <a:gd name="connsiteY10" fmla="*/ 3090042 h 4306613"/>
              <a:gd name="connsiteX11" fmla="*/ 2112330 w 4556150"/>
              <a:gd name="connsiteY11" fmla="*/ 2935096 h 4306613"/>
              <a:gd name="connsiteX12" fmla="*/ 2158574 w 4556150"/>
              <a:gd name="connsiteY12" fmla="*/ 2738137 h 4306613"/>
              <a:gd name="connsiteX13" fmla="*/ 2174643 w 4556150"/>
              <a:gd name="connsiteY13" fmla="*/ 2690950 h 4306613"/>
              <a:gd name="connsiteX14" fmla="*/ 2256198 w 4556150"/>
              <a:gd name="connsiteY14" fmla="*/ 2510152 h 4306613"/>
              <a:gd name="connsiteX15" fmla="*/ 2305981 w 4556150"/>
              <a:gd name="connsiteY15" fmla="*/ 2432084 h 4306613"/>
              <a:gd name="connsiteX16" fmla="*/ 2328042 w 4556150"/>
              <a:gd name="connsiteY16" fmla="*/ 2433145 h 4306613"/>
              <a:gd name="connsiteX17" fmla="*/ 2350102 w 4556150"/>
              <a:gd name="connsiteY17" fmla="*/ 2432084 h 4306613"/>
              <a:gd name="connsiteX18" fmla="*/ 2399886 w 4556150"/>
              <a:gd name="connsiteY18" fmla="*/ 2510152 h 4306613"/>
              <a:gd name="connsiteX19" fmla="*/ 2543754 w 4556150"/>
              <a:gd name="connsiteY19" fmla="*/ 2935096 h 4306613"/>
              <a:gd name="connsiteX20" fmla="*/ 2554014 w 4556150"/>
              <a:gd name="connsiteY20" fmla="*/ 3090042 h 4306613"/>
              <a:gd name="connsiteX21" fmla="*/ 2554014 w 4556150"/>
              <a:gd name="connsiteY21" fmla="*/ 3090041 h 4306613"/>
              <a:gd name="connsiteX22" fmla="*/ 2399886 w 4556150"/>
              <a:gd name="connsiteY22" fmla="*/ 2510151 h 4306613"/>
              <a:gd name="connsiteX23" fmla="*/ 2350102 w 4556150"/>
              <a:gd name="connsiteY23" fmla="*/ 2432083 h 4306613"/>
              <a:gd name="connsiteX24" fmla="*/ 2335921 w 4556150"/>
              <a:gd name="connsiteY24" fmla="*/ 2409844 h 4306613"/>
              <a:gd name="connsiteX25" fmla="*/ 2328042 w 4556150"/>
              <a:gd name="connsiteY25" fmla="*/ 0 h 4306613"/>
              <a:gd name="connsiteX26" fmla="*/ 3605049 w 4556150"/>
              <a:gd name="connsiteY26" fmla="*/ 1216572 h 4306613"/>
              <a:gd name="connsiteX27" fmla="*/ 3547637 w 4556150"/>
              <a:gd name="connsiteY27" fmla="*/ 1578343 h 4306613"/>
              <a:gd name="connsiteX28" fmla="*/ 3519662 w 4556150"/>
              <a:gd name="connsiteY28" fmla="*/ 1651161 h 4306613"/>
              <a:gd name="connsiteX29" fmla="*/ 3507830 w 4556150"/>
              <a:gd name="connsiteY29" fmla="*/ 1666234 h 4306613"/>
              <a:gd name="connsiteX30" fmla="*/ 3390091 w 4556150"/>
              <a:gd name="connsiteY30" fmla="*/ 1872886 h 4306613"/>
              <a:gd name="connsiteX31" fmla="*/ 3389671 w 4556150"/>
              <a:gd name="connsiteY31" fmla="*/ 1873979 h 4306613"/>
              <a:gd name="connsiteX32" fmla="*/ 3375125 w 4556150"/>
              <a:gd name="connsiteY32" fmla="*/ 1911843 h 4306613"/>
              <a:gd name="connsiteX33" fmla="*/ 3347149 w 4556150"/>
              <a:gd name="connsiteY33" fmla="*/ 1984660 h 4306613"/>
              <a:gd name="connsiteX34" fmla="*/ 3289737 w 4556150"/>
              <a:gd name="connsiteY34" fmla="*/ 2346431 h 4306613"/>
              <a:gd name="connsiteX35" fmla="*/ 4436178 w 4556150"/>
              <a:gd name="connsiteY35" fmla="*/ 3556722 h 4306613"/>
              <a:gd name="connsiteX36" fmla="*/ 4556150 w 4556150"/>
              <a:gd name="connsiteY36" fmla="*/ 3562494 h 4306613"/>
              <a:gd name="connsiteX37" fmla="*/ 4555730 w 4556150"/>
              <a:gd name="connsiteY37" fmla="*/ 3563586 h 4306613"/>
              <a:gd name="connsiteX38" fmla="*/ 3379077 w 4556150"/>
              <a:gd name="connsiteY38" fmla="*/ 4306613 h 4306613"/>
              <a:gd name="connsiteX39" fmla="*/ 2476097 w 4556150"/>
              <a:gd name="connsiteY39" fmla="*/ 3950287 h 4306613"/>
              <a:gd name="connsiteX40" fmla="*/ 2413114 w 4556150"/>
              <a:gd name="connsiteY40" fmla="*/ 3884270 h 4306613"/>
              <a:gd name="connsiteX41" fmla="*/ 2399886 w 4556150"/>
              <a:gd name="connsiteY41" fmla="*/ 3858108 h 4306613"/>
              <a:gd name="connsiteX42" fmla="*/ 2339887 w 4556150"/>
              <a:gd name="connsiteY42" fmla="*/ 3764021 h 4306613"/>
              <a:gd name="connsiteX43" fmla="*/ 2339886 w 4556150"/>
              <a:gd name="connsiteY43" fmla="*/ 3764021 h 4306613"/>
              <a:gd name="connsiteX44" fmla="*/ 2335921 w 4556150"/>
              <a:gd name="connsiteY44" fmla="*/ 3757802 h 4306613"/>
              <a:gd name="connsiteX45" fmla="*/ 2262408 w 4556150"/>
              <a:gd name="connsiteY45" fmla="*/ 3664146 h 4306613"/>
              <a:gd name="connsiteX46" fmla="*/ 2242969 w 4556150"/>
              <a:gd name="connsiteY46" fmla="*/ 3643771 h 4306613"/>
              <a:gd name="connsiteX47" fmla="*/ 2242968 w 4556150"/>
              <a:gd name="connsiteY47" fmla="*/ 3643769 h 4306613"/>
              <a:gd name="connsiteX48" fmla="*/ 2179987 w 4556150"/>
              <a:gd name="connsiteY48" fmla="*/ 3577752 h 4306613"/>
              <a:gd name="connsiteX49" fmla="*/ 1277007 w 4556150"/>
              <a:gd name="connsiteY49" fmla="*/ 3221426 h 4306613"/>
              <a:gd name="connsiteX50" fmla="*/ 218093 w 4556150"/>
              <a:gd name="connsiteY50" fmla="*/ 3757801 h 4306613"/>
              <a:gd name="connsiteX51" fmla="*/ 214127 w 4556150"/>
              <a:gd name="connsiteY51" fmla="*/ 3764020 h 4306613"/>
              <a:gd name="connsiteX52" fmla="*/ 154128 w 4556150"/>
              <a:gd name="connsiteY52" fmla="*/ 3669931 h 4306613"/>
              <a:gd name="connsiteX53" fmla="*/ 0 w 4556150"/>
              <a:gd name="connsiteY53" fmla="*/ 3090041 h 4306613"/>
              <a:gd name="connsiteX54" fmla="*/ 1146441 w 4556150"/>
              <a:gd name="connsiteY54" fmla="*/ 1879750 h 4306613"/>
              <a:gd name="connsiteX55" fmla="*/ 1254946 w 4556150"/>
              <a:gd name="connsiteY55" fmla="*/ 1874530 h 4306613"/>
              <a:gd name="connsiteX56" fmla="*/ 1250880 w 4556150"/>
              <a:gd name="connsiteY56" fmla="*/ 1868153 h 4306613"/>
              <a:gd name="connsiteX57" fmla="*/ 1270941 w 4556150"/>
              <a:gd name="connsiteY57" fmla="*/ 1867188 h 4306613"/>
              <a:gd name="connsiteX58" fmla="*/ 2417382 w 4556150"/>
              <a:gd name="connsiteY58" fmla="*/ 656897 h 4306613"/>
              <a:gd name="connsiteX59" fmla="*/ 2263254 w 4556150"/>
              <a:gd name="connsiteY59" fmla="*/ 77007 h 4306613"/>
              <a:gd name="connsiteX60" fmla="*/ 2217537 w 4556150"/>
              <a:gd name="connsiteY60" fmla="*/ 5316 h 430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556150" h="4306613">
                <a:moveTo>
                  <a:pt x="2328042" y="2399806"/>
                </a:moveTo>
                <a:lnTo>
                  <a:pt x="2320163" y="2409844"/>
                </a:lnTo>
                <a:lnTo>
                  <a:pt x="2305981" y="2432083"/>
                </a:lnTo>
                <a:lnTo>
                  <a:pt x="2256198" y="2510151"/>
                </a:lnTo>
                <a:cubicBezTo>
                  <a:pt x="2231624" y="2553246"/>
                  <a:pt x="2209705" y="2597914"/>
                  <a:pt x="2190648" y="2643955"/>
                </a:cubicBezTo>
                <a:lnTo>
                  <a:pt x="2174643" y="2690950"/>
                </a:lnTo>
                <a:lnTo>
                  <a:pt x="2164235" y="2714024"/>
                </a:lnTo>
                <a:lnTo>
                  <a:pt x="2158574" y="2738137"/>
                </a:lnTo>
                <a:lnTo>
                  <a:pt x="2142274" y="2786001"/>
                </a:lnTo>
                <a:cubicBezTo>
                  <a:pt x="2116029" y="2883180"/>
                  <a:pt x="2102070" y="2985058"/>
                  <a:pt x="2102070" y="3090041"/>
                </a:cubicBezTo>
                <a:lnTo>
                  <a:pt x="2102070" y="3090042"/>
                </a:lnTo>
                <a:lnTo>
                  <a:pt x="2112330" y="2935096"/>
                </a:lnTo>
                <a:lnTo>
                  <a:pt x="2158574" y="2738137"/>
                </a:lnTo>
                <a:lnTo>
                  <a:pt x="2174643" y="2690950"/>
                </a:lnTo>
                <a:lnTo>
                  <a:pt x="2256198" y="2510152"/>
                </a:lnTo>
                <a:lnTo>
                  <a:pt x="2305981" y="2432084"/>
                </a:lnTo>
                <a:lnTo>
                  <a:pt x="2328042" y="2433145"/>
                </a:lnTo>
                <a:lnTo>
                  <a:pt x="2350102" y="2432084"/>
                </a:lnTo>
                <a:lnTo>
                  <a:pt x="2399886" y="2510152"/>
                </a:lnTo>
                <a:cubicBezTo>
                  <a:pt x="2473607" y="2639437"/>
                  <a:pt x="2523443" y="2782876"/>
                  <a:pt x="2543754" y="2935096"/>
                </a:cubicBezTo>
                <a:lnTo>
                  <a:pt x="2554014" y="3090042"/>
                </a:lnTo>
                <a:lnTo>
                  <a:pt x="2554014" y="3090041"/>
                </a:lnTo>
                <a:cubicBezTo>
                  <a:pt x="2554014" y="2880074"/>
                  <a:pt x="2498180" y="2682531"/>
                  <a:pt x="2399886" y="2510151"/>
                </a:cubicBezTo>
                <a:lnTo>
                  <a:pt x="2350102" y="2432083"/>
                </a:lnTo>
                <a:lnTo>
                  <a:pt x="2335921" y="2409844"/>
                </a:lnTo>
                <a:close/>
                <a:moveTo>
                  <a:pt x="2328042" y="0"/>
                </a:moveTo>
                <a:cubicBezTo>
                  <a:pt x="3033313" y="0"/>
                  <a:pt x="3605049" y="544678"/>
                  <a:pt x="3605049" y="1216572"/>
                </a:cubicBezTo>
                <a:cubicBezTo>
                  <a:pt x="3605049" y="1342552"/>
                  <a:pt x="3584949" y="1464060"/>
                  <a:pt x="3547637" y="1578343"/>
                </a:cubicBezTo>
                <a:lnTo>
                  <a:pt x="3519662" y="1651161"/>
                </a:lnTo>
                <a:lnTo>
                  <a:pt x="3507830" y="1666234"/>
                </a:lnTo>
                <a:cubicBezTo>
                  <a:pt x="3461933" y="1730956"/>
                  <a:pt x="3422401" y="1800112"/>
                  <a:pt x="3390091" y="1872886"/>
                </a:cubicBezTo>
                <a:lnTo>
                  <a:pt x="3389671" y="1873979"/>
                </a:lnTo>
                <a:lnTo>
                  <a:pt x="3375125" y="1911843"/>
                </a:lnTo>
                <a:lnTo>
                  <a:pt x="3347149" y="1984660"/>
                </a:lnTo>
                <a:cubicBezTo>
                  <a:pt x="3309837" y="2098943"/>
                  <a:pt x="3289737" y="2220451"/>
                  <a:pt x="3289737" y="2346431"/>
                </a:cubicBezTo>
                <a:cubicBezTo>
                  <a:pt x="3289737" y="2976332"/>
                  <a:pt x="3792240" y="3494422"/>
                  <a:pt x="4436178" y="3556722"/>
                </a:cubicBezTo>
                <a:lnTo>
                  <a:pt x="4556150" y="3562494"/>
                </a:lnTo>
                <a:lnTo>
                  <a:pt x="4555730" y="3563586"/>
                </a:lnTo>
                <a:cubicBezTo>
                  <a:pt x="4361870" y="4000232"/>
                  <a:pt x="3908030" y="4306613"/>
                  <a:pt x="3379077" y="4306613"/>
                </a:cubicBezTo>
                <a:cubicBezTo>
                  <a:pt x="3026441" y="4306613"/>
                  <a:pt x="2707190" y="4170444"/>
                  <a:pt x="2476097" y="3950287"/>
                </a:cubicBezTo>
                <a:lnTo>
                  <a:pt x="2413114" y="3884270"/>
                </a:lnTo>
                <a:lnTo>
                  <a:pt x="2399886" y="3858108"/>
                </a:lnTo>
                <a:lnTo>
                  <a:pt x="2339887" y="3764021"/>
                </a:lnTo>
                <a:lnTo>
                  <a:pt x="2339886" y="3764021"/>
                </a:lnTo>
                <a:lnTo>
                  <a:pt x="2335921" y="3757802"/>
                </a:lnTo>
                <a:cubicBezTo>
                  <a:pt x="2312972" y="3725441"/>
                  <a:pt x="2288432" y="3694189"/>
                  <a:pt x="2262408" y="3664146"/>
                </a:cubicBezTo>
                <a:lnTo>
                  <a:pt x="2242969" y="3643771"/>
                </a:lnTo>
                <a:lnTo>
                  <a:pt x="2242968" y="3643769"/>
                </a:lnTo>
                <a:lnTo>
                  <a:pt x="2179987" y="3577752"/>
                </a:lnTo>
                <a:cubicBezTo>
                  <a:pt x="1948894" y="3357596"/>
                  <a:pt x="1629642" y="3221426"/>
                  <a:pt x="1277007" y="3221426"/>
                </a:cubicBezTo>
                <a:cubicBezTo>
                  <a:pt x="836212" y="3221426"/>
                  <a:pt x="447580" y="3434191"/>
                  <a:pt x="218093" y="3757801"/>
                </a:cubicBezTo>
                <a:lnTo>
                  <a:pt x="214127" y="3764020"/>
                </a:lnTo>
                <a:lnTo>
                  <a:pt x="154128" y="3669931"/>
                </a:lnTo>
                <a:cubicBezTo>
                  <a:pt x="55833" y="3497552"/>
                  <a:pt x="0" y="3300008"/>
                  <a:pt x="0" y="3090041"/>
                </a:cubicBezTo>
                <a:cubicBezTo>
                  <a:pt x="0" y="2460141"/>
                  <a:pt x="502502" y="1942051"/>
                  <a:pt x="1146441" y="1879750"/>
                </a:cubicBezTo>
                <a:lnTo>
                  <a:pt x="1254946" y="1874530"/>
                </a:lnTo>
                <a:lnTo>
                  <a:pt x="1250880" y="1868153"/>
                </a:lnTo>
                <a:lnTo>
                  <a:pt x="1270941" y="1867188"/>
                </a:lnTo>
                <a:cubicBezTo>
                  <a:pt x="1914879" y="1804887"/>
                  <a:pt x="2417382" y="1286798"/>
                  <a:pt x="2417382" y="656897"/>
                </a:cubicBezTo>
                <a:cubicBezTo>
                  <a:pt x="2417382" y="446930"/>
                  <a:pt x="2361548" y="249387"/>
                  <a:pt x="2263254" y="77007"/>
                </a:cubicBezTo>
                <a:lnTo>
                  <a:pt x="2217537" y="5316"/>
                </a:lnTo>
                <a:close/>
              </a:path>
            </a:pathLst>
          </a:custGeom>
          <a:solidFill>
            <a:schemeClr val="bg2">
              <a:lumMod val="2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6079194" y="3687327"/>
            <a:ext cx="44121" cy="33338"/>
          </a:xfrm>
          <a:custGeom>
            <a:avLst/>
            <a:gdLst>
              <a:gd name="connsiteX0" fmla="*/ 22061 w 44121"/>
              <a:gd name="connsiteY0" fmla="*/ 0 h 33338"/>
              <a:gd name="connsiteX1" fmla="*/ 29940 w 44121"/>
              <a:gd name="connsiteY1" fmla="*/ 10038 h 33338"/>
              <a:gd name="connsiteX2" fmla="*/ 44121 w 44121"/>
              <a:gd name="connsiteY2" fmla="*/ 32277 h 33338"/>
              <a:gd name="connsiteX3" fmla="*/ 22061 w 44121"/>
              <a:gd name="connsiteY3" fmla="*/ 33338 h 33338"/>
              <a:gd name="connsiteX4" fmla="*/ 0 w 44121"/>
              <a:gd name="connsiteY4" fmla="*/ 32277 h 33338"/>
              <a:gd name="connsiteX5" fmla="*/ 14182 w 44121"/>
              <a:gd name="connsiteY5" fmla="*/ 10038 h 33338"/>
              <a:gd name="connsiteX6" fmla="*/ 22061 w 44121"/>
              <a:gd name="connsiteY6" fmla="*/ 0 h 33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1" h="33338">
                <a:moveTo>
                  <a:pt x="22061" y="0"/>
                </a:moveTo>
                <a:lnTo>
                  <a:pt x="29940" y="10038"/>
                </a:lnTo>
                <a:lnTo>
                  <a:pt x="44121" y="32277"/>
                </a:lnTo>
                <a:lnTo>
                  <a:pt x="22061" y="33338"/>
                </a:lnTo>
                <a:lnTo>
                  <a:pt x="0" y="32277"/>
                </a:lnTo>
                <a:lnTo>
                  <a:pt x="14182" y="10038"/>
                </a:lnTo>
                <a:lnTo>
                  <a:pt x="22061" y="0"/>
                </a:lnTo>
                <a:close/>
              </a:path>
            </a:pathLst>
          </a:cu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4824248" y="1292838"/>
            <a:ext cx="1366347" cy="1862837"/>
            <a:chOff x="4824248" y="1292838"/>
            <a:chExt cx="1366347" cy="1862837"/>
          </a:xfrm>
        </p:grpSpPr>
        <p:sp>
          <p:nvSpPr>
            <p:cNvPr id="28" name="Freeform 27"/>
            <p:cNvSpPr/>
            <p:nvPr/>
          </p:nvSpPr>
          <p:spPr>
            <a:xfrm>
              <a:off x="4824248" y="1292838"/>
              <a:ext cx="1366347" cy="1862837"/>
            </a:xfrm>
            <a:custGeom>
              <a:avLst/>
              <a:gdLst>
                <a:gd name="connsiteX0" fmla="*/ 1166502 w 1366347"/>
                <a:gd name="connsiteY0" fmla="*/ 0 h 1862837"/>
                <a:gd name="connsiteX1" fmla="*/ 1212219 w 1366347"/>
                <a:gd name="connsiteY1" fmla="*/ 71691 h 1862837"/>
                <a:gd name="connsiteX2" fmla="*/ 1366347 w 1366347"/>
                <a:gd name="connsiteY2" fmla="*/ 651581 h 1862837"/>
                <a:gd name="connsiteX3" fmla="*/ 219906 w 1366347"/>
                <a:gd name="connsiteY3" fmla="*/ 1861872 h 1862837"/>
                <a:gd name="connsiteX4" fmla="*/ 199845 w 1366347"/>
                <a:gd name="connsiteY4" fmla="*/ 1862837 h 1862837"/>
                <a:gd name="connsiteX5" fmla="*/ 154128 w 1366347"/>
                <a:gd name="connsiteY5" fmla="*/ 1791146 h 1862837"/>
                <a:gd name="connsiteX6" fmla="*/ 0 w 1366347"/>
                <a:gd name="connsiteY6" fmla="*/ 1211256 h 1862837"/>
                <a:gd name="connsiteX7" fmla="*/ 1146441 w 1366347"/>
                <a:gd name="connsiteY7" fmla="*/ 965 h 1862837"/>
                <a:gd name="connsiteX8" fmla="*/ 1166502 w 1366347"/>
                <a:gd name="connsiteY8" fmla="*/ 0 h 186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347" h="1862837">
                  <a:moveTo>
                    <a:pt x="1166502" y="0"/>
                  </a:moveTo>
                  <a:lnTo>
                    <a:pt x="1212219" y="71691"/>
                  </a:lnTo>
                  <a:cubicBezTo>
                    <a:pt x="1310513" y="244071"/>
                    <a:pt x="1366347" y="441614"/>
                    <a:pt x="1366347" y="651581"/>
                  </a:cubicBezTo>
                  <a:cubicBezTo>
                    <a:pt x="1366347" y="1281482"/>
                    <a:pt x="863844" y="1799571"/>
                    <a:pt x="219906" y="1861872"/>
                  </a:cubicBezTo>
                  <a:lnTo>
                    <a:pt x="199845" y="1862837"/>
                  </a:lnTo>
                  <a:lnTo>
                    <a:pt x="154128" y="1791146"/>
                  </a:lnTo>
                  <a:cubicBezTo>
                    <a:pt x="55833" y="1618766"/>
                    <a:pt x="0" y="1421223"/>
                    <a:pt x="0" y="1211256"/>
                  </a:cubicBezTo>
                  <a:cubicBezTo>
                    <a:pt x="0" y="581355"/>
                    <a:pt x="502502" y="63266"/>
                    <a:pt x="1146441" y="965"/>
                  </a:cubicBezTo>
                  <a:lnTo>
                    <a:pt x="1166502" y="0"/>
                  </a:lnTo>
                  <a:close/>
                </a:path>
              </a:pathLst>
            </a:cu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1350" y="1726645"/>
              <a:ext cx="1129904" cy="1129904"/>
            </a:xfrm>
            <a:prstGeom prst="rect">
              <a:avLst/>
            </a:prstGeom>
          </p:spPr>
        </p:pic>
      </p:grpSp>
      <p:grpSp>
        <p:nvGrpSpPr>
          <p:cNvPr id="38" name="Group 37"/>
          <p:cNvGrpSpPr/>
          <p:nvPr/>
        </p:nvGrpSpPr>
        <p:grpSpPr>
          <a:xfrm>
            <a:off x="7062950" y="3162051"/>
            <a:ext cx="1366347" cy="1687964"/>
            <a:chOff x="7062950" y="3162051"/>
            <a:chExt cx="1366347" cy="1687964"/>
          </a:xfrm>
        </p:grpSpPr>
        <p:sp>
          <p:nvSpPr>
            <p:cNvPr id="24" name="Freeform 23"/>
            <p:cNvSpPr/>
            <p:nvPr/>
          </p:nvSpPr>
          <p:spPr>
            <a:xfrm>
              <a:off x="7062950" y="3162051"/>
              <a:ext cx="1366347" cy="1687964"/>
            </a:xfrm>
            <a:custGeom>
              <a:avLst/>
              <a:gdLst>
                <a:gd name="connsiteX0" fmla="*/ 111401 w 1366347"/>
                <a:gd name="connsiteY0" fmla="*/ 0 h 1687964"/>
                <a:gd name="connsiteX1" fmla="*/ 219906 w 1366347"/>
                <a:gd name="connsiteY1" fmla="*/ 5220 h 1687964"/>
                <a:gd name="connsiteX2" fmla="*/ 1366347 w 1366347"/>
                <a:gd name="connsiteY2" fmla="*/ 1215511 h 1687964"/>
                <a:gd name="connsiteX3" fmla="*/ 1308935 w 1366347"/>
                <a:gd name="connsiteY3" fmla="*/ 1577282 h 1687964"/>
                <a:gd name="connsiteX4" fmla="*/ 1266413 w 1366347"/>
                <a:gd name="connsiteY4" fmla="*/ 1687964 h 1687964"/>
                <a:gd name="connsiteX5" fmla="*/ 1146441 w 1366347"/>
                <a:gd name="connsiteY5" fmla="*/ 1682192 h 1687964"/>
                <a:gd name="connsiteX6" fmla="*/ 0 w 1366347"/>
                <a:gd name="connsiteY6" fmla="*/ 471901 h 1687964"/>
                <a:gd name="connsiteX7" fmla="*/ 57412 w 1366347"/>
                <a:gd name="connsiteY7" fmla="*/ 110130 h 1687964"/>
                <a:gd name="connsiteX8" fmla="*/ 85388 w 1366347"/>
                <a:gd name="connsiteY8" fmla="*/ 37313 h 1687964"/>
                <a:gd name="connsiteX9" fmla="*/ 97219 w 1366347"/>
                <a:gd name="connsiteY9" fmla="*/ 22239 h 1687964"/>
                <a:gd name="connsiteX10" fmla="*/ 111401 w 1366347"/>
                <a:gd name="connsiteY10" fmla="*/ 0 h 168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6347" h="1687964">
                  <a:moveTo>
                    <a:pt x="111401" y="0"/>
                  </a:moveTo>
                  <a:lnTo>
                    <a:pt x="219906" y="5220"/>
                  </a:lnTo>
                  <a:cubicBezTo>
                    <a:pt x="863845" y="67521"/>
                    <a:pt x="1366347" y="585611"/>
                    <a:pt x="1366347" y="1215511"/>
                  </a:cubicBezTo>
                  <a:cubicBezTo>
                    <a:pt x="1366347" y="1341491"/>
                    <a:pt x="1346247" y="1462999"/>
                    <a:pt x="1308935" y="1577282"/>
                  </a:cubicBezTo>
                  <a:lnTo>
                    <a:pt x="1266413" y="1687964"/>
                  </a:lnTo>
                  <a:lnTo>
                    <a:pt x="1146441" y="1682192"/>
                  </a:lnTo>
                  <a:cubicBezTo>
                    <a:pt x="502503" y="1619892"/>
                    <a:pt x="0" y="1101802"/>
                    <a:pt x="0" y="471901"/>
                  </a:cubicBezTo>
                  <a:cubicBezTo>
                    <a:pt x="0" y="345921"/>
                    <a:pt x="20100" y="224413"/>
                    <a:pt x="57412" y="110130"/>
                  </a:cubicBezTo>
                  <a:lnTo>
                    <a:pt x="85388" y="37313"/>
                  </a:lnTo>
                  <a:lnTo>
                    <a:pt x="97219" y="22239"/>
                  </a:lnTo>
                  <a:lnTo>
                    <a:pt x="111401" y="0"/>
                  </a:lnTo>
                  <a:close/>
                </a:path>
              </a:pathLst>
            </a:cu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3518" y="3720665"/>
              <a:ext cx="783022" cy="635222"/>
            </a:xfrm>
            <a:prstGeom prst="rect">
              <a:avLst/>
            </a:prstGeom>
          </p:spPr>
        </p:pic>
      </p:grpSp>
      <p:grpSp>
        <p:nvGrpSpPr>
          <p:cNvPr id="39" name="Group 38"/>
          <p:cNvGrpSpPr/>
          <p:nvPr/>
        </p:nvGrpSpPr>
        <p:grpSpPr>
          <a:xfrm>
            <a:off x="3987340" y="4508948"/>
            <a:ext cx="2113915" cy="1085187"/>
            <a:chOff x="3987340" y="4508948"/>
            <a:chExt cx="2113915" cy="1085187"/>
          </a:xfrm>
        </p:grpSpPr>
        <p:sp>
          <p:nvSpPr>
            <p:cNvPr id="22" name="Freeform 21"/>
            <p:cNvSpPr/>
            <p:nvPr/>
          </p:nvSpPr>
          <p:spPr>
            <a:xfrm>
              <a:off x="3987340" y="4508948"/>
              <a:ext cx="2113915" cy="1085187"/>
            </a:xfrm>
            <a:custGeom>
              <a:avLst/>
              <a:gdLst>
                <a:gd name="connsiteX0" fmla="*/ 1062880 w 2113915"/>
                <a:gd name="connsiteY0" fmla="*/ 0 h 1085187"/>
                <a:gd name="connsiteX1" fmla="*/ 1965860 w 2113915"/>
                <a:gd name="connsiteY1" fmla="*/ 356326 h 1085187"/>
                <a:gd name="connsiteX2" fmla="*/ 2028842 w 2113915"/>
                <a:gd name="connsiteY2" fmla="*/ 422344 h 1085187"/>
                <a:gd name="connsiteX3" fmla="*/ 2042071 w 2113915"/>
                <a:gd name="connsiteY3" fmla="*/ 448505 h 1085187"/>
                <a:gd name="connsiteX4" fmla="*/ 2106036 w 2113915"/>
                <a:gd name="connsiteY4" fmla="*/ 548812 h 1085187"/>
                <a:gd name="connsiteX5" fmla="*/ 2113915 w 2113915"/>
                <a:gd name="connsiteY5" fmla="*/ 558850 h 1085187"/>
                <a:gd name="connsiteX6" fmla="*/ 2048281 w 2113915"/>
                <a:gd name="connsiteY6" fmla="*/ 642468 h 1085187"/>
                <a:gd name="connsiteX7" fmla="*/ 1062880 w 2113915"/>
                <a:gd name="connsiteY7" fmla="*/ 1085187 h 1085187"/>
                <a:gd name="connsiteX8" fmla="*/ 3966 w 2113915"/>
                <a:gd name="connsiteY8" fmla="*/ 548812 h 1085187"/>
                <a:gd name="connsiteX9" fmla="*/ 0 w 2113915"/>
                <a:gd name="connsiteY9" fmla="*/ 542594 h 1085187"/>
                <a:gd name="connsiteX10" fmla="*/ 3966 w 2113915"/>
                <a:gd name="connsiteY10" fmla="*/ 536375 h 1085187"/>
                <a:gd name="connsiteX11" fmla="*/ 1062880 w 2113915"/>
                <a:gd name="connsiteY11" fmla="*/ 0 h 108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915" h="1085187">
                  <a:moveTo>
                    <a:pt x="1062880" y="0"/>
                  </a:moveTo>
                  <a:cubicBezTo>
                    <a:pt x="1415515" y="0"/>
                    <a:pt x="1734767" y="136170"/>
                    <a:pt x="1965860" y="356326"/>
                  </a:cubicBezTo>
                  <a:lnTo>
                    <a:pt x="2028842" y="422344"/>
                  </a:lnTo>
                  <a:lnTo>
                    <a:pt x="2042071" y="448505"/>
                  </a:lnTo>
                  <a:cubicBezTo>
                    <a:pt x="2061730" y="482982"/>
                    <a:pt x="2083087" y="516451"/>
                    <a:pt x="2106036" y="548812"/>
                  </a:cubicBezTo>
                  <a:lnTo>
                    <a:pt x="2113915" y="558850"/>
                  </a:lnTo>
                  <a:lnTo>
                    <a:pt x="2048281" y="642468"/>
                  </a:lnTo>
                  <a:cubicBezTo>
                    <a:pt x="1814058" y="912848"/>
                    <a:pt x="1459595" y="1085187"/>
                    <a:pt x="1062880" y="1085187"/>
                  </a:cubicBezTo>
                  <a:cubicBezTo>
                    <a:pt x="622085" y="1085187"/>
                    <a:pt x="233453" y="872422"/>
                    <a:pt x="3966" y="548812"/>
                  </a:cubicBezTo>
                  <a:lnTo>
                    <a:pt x="0" y="542594"/>
                  </a:lnTo>
                  <a:lnTo>
                    <a:pt x="3966" y="536375"/>
                  </a:lnTo>
                  <a:cubicBezTo>
                    <a:pt x="233453" y="212765"/>
                    <a:pt x="622085" y="0"/>
                    <a:pt x="1062880" y="0"/>
                  </a:cubicBezTo>
                  <a:close/>
                </a:path>
              </a:pathLst>
            </a:cu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8182" y="4665426"/>
              <a:ext cx="772230" cy="772230"/>
            </a:xfrm>
            <a:prstGeom prst="rect">
              <a:avLst/>
            </a:prstGeom>
          </p:spPr>
        </p:pic>
      </p:grpSp>
      <p:sp>
        <p:nvSpPr>
          <p:cNvPr id="34" name="TextBox 33"/>
          <p:cNvSpPr txBox="1"/>
          <p:nvPr/>
        </p:nvSpPr>
        <p:spPr>
          <a:xfrm>
            <a:off x="914400" y="1287520"/>
            <a:ext cx="3909848" cy="1661993"/>
          </a:xfrm>
          <a:prstGeom prst="rect">
            <a:avLst/>
          </a:prstGeom>
          <a:noFill/>
        </p:spPr>
        <p:txBody>
          <a:bodyPr wrap="square" rtlCol="0">
            <a:spAutoFit/>
          </a:bodyPr>
          <a:lstStyle/>
          <a:p>
            <a:pPr algn="ctr"/>
            <a:r>
              <a:rPr lang="en-US" sz="1400" b="1" dirty="0">
                <a:latin typeface="+mj-lt"/>
              </a:rPr>
              <a:t>Data Integration</a:t>
            </a:r>
          </a:p>
          <a:p>
            <a:pPr algn="ctr"/>
            <a:r>
              <a:rPr lang="en-US" sz="1400" dirty="0">
                <a:latin typeface="+mj-lt"/>
              </a:rPr>
              <a:t>Data integration means combining data from different sources (like user profiles, expert schedules, and feedback) into one system so that "BookMyExpert" runs smoothly and gives a complete view to both users and admins.</a:t>
            </a:r>
          </a:p>
          <a:p>
            <a:endParaRPr lang="en-US" dirty="0"/>
          </a:p>
        </p:txBody>
      </p:sp>
      <p:sp>
        <p:nvSpPr>
          <p:cNvPr id="35" name="TextBox 34"/>
          <p:cNvSpPr txBox="1"/>
          <p:nvPr/>
        </p:nvSpPr>
        <p:spPr>
          <a:xfrm>
            <a:off x="8166540" y="3003357"/>
            <a:ext cx="4109545" cy="1231106"/>
          </a:xfrm>
          <a:prstGeom prst="rect">
            <a:avLst/>
          </a:prstGeom>
          <a:noFill/>
        </p:spPr>
        <p:txBody>
          <a:bodyPr wrap="square" rtlCol="0">
            <a:spAutoFit/>
          </a:bodyPr>
          <a:lstStyle/>
          <a:p>
            <a:pPr algn="ctr"/>
            <a:r>
              <a:rPr lang="en-US" sz="1400" b="1" dirty="0">
                <a:latin typeface="+mj-lt"/>
              </a:rPr>
              <a:t>Data</a:t>
            </a:r>
          </a:p>
          <a:p>
            <a:pPr algn="ctr"/>
            <a:r>
              <a:rPr lang="en-US" sz="1400" dirty="0">
                <a:latin typeface="+mj-lt"/>
              </a:rPr>
              <a:t>Data refers to raw facts collected from users and experts on the website, like names, email addresses, available time slots, and service categories.</a:t>
            </a:r>
          </a:p>
          <a:p>
            <a:endParaRPr lang="en-US" dirty="0"/>
          </a:p>
        </p:txBody>
      </p:sp>
      <p:sp>
        <p:nvSpPr>
          <p:cNvPr id="36" name="TextBox 35"/>
          <p:cNvSpPr txBox="1"/>
          <p:nvPr/>
        </p:nvSpPr>
        <p:spPr>
          <a:xfrm>
            <a:off x="3626068" y="5659142"/>
            <a:ext cx="4803229" cy="1446550"/>
          </a:xfrm>
          <a:prstGeom prst="rect">
            <a:avLst/>
          </a:prstGeom>
          <a:noFill/>
        </p:spPr>
        <p:txBody>
          <a:bodyPr wrap="square" rtlCol="0">
            <a:spAutoFit/>
          </a:bodyPr>
          <a:lstStyle/>
          <a:p>
            <a:pPr algn="ctr"/>
            <a:r>
              <a:rPr lang="en-US" sz="1400" b="1" dirty="0">
                <a:latin typeface="+mj-lt"/>
              </a:rPr>
              <a:t>Information</a:t>
            </a:r>
          </a:p>
          <a:p>
            <a:pPr algn="ctr"/>
            <a:r>
              <a:rPr lang="en-US" sz="1400" dirty="0">
                <a:latin typeface="+mj-lt"/>
              </a:rPr>
              <a:t>Information is processed data that provides meaning. For example, when data is organized to show which expert is available at what time, it becomes useful information for booking.</a:t>
            </a:r>
          </a:p>
          <a:p>
            <a:endParaRPr lang="en-US" dirty="0"/>
          </a:p>
        </p:txBody>
      </p:sp>
    </p:spTree>
    <p:extLst>
      <p:ext uri="{BB962C8B-B14F-4D97-AF65-F5344CB8AC3E}">
        <p14:creationId xmlns:p14="http://schemas.microsoft.com/office/powerpoint/2010/main" val="111022670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 calcmode="lin" valueType="num">
                                          <p:cBhvr>
                                            <p:cTn id="9" dur="500" fill="hold"/>
                                            <p:tgtEl>
                                              <p:spTgt spid="30"/>
                                            </p:tgtEl>
                                            <p:attrNameLst>
                                              <p:attrName>style.rotation</p:attrName>
                                            </p:attrNameLst>
                                          </p:cBhvr>
                                          <p:tavLst>
                                            <p:tav tm="0">
                                              <p:val>
                                                <p:fltVal val="360"/>
                                              </p:val>
                                            </p:tav>
                                            <p:tav tm="100000">
                                              <p:val>
                                                <p:fltVal val="0"/>
                                              </p:val>
                                            </p:tav>
                                          </p:tavLst>
                                        </p:anim>
                                        <p:animEffect transition="in" filter="fade">
                                          <p:cBhvr>
                                            <p:cTn id="10" dur="500"/>
                                            <p:tgtEl>
                                              <p:spTgt spid="30"/>
                                            </p:tgtEl>
                                          </p:cBhvr>
                                        </p:animEffect>
                                      </p:childTnLst>
                                    </p:cTn>
                                  </p:par>
                                  <p:par>
                                    <p:cTn id="11" presetID="2" presetClass="entr" presetSubtype="8" fill="hold" nodeType="withEffect" p14:presetBounceEnd="70000">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14:bounceEnd="70000">
                                          <p:cBhvr additive="base">
                                            <p:cTn id="13" dur="2000" fill="hold"/>
                                            <p:tgtEl>
                                              <p:spTgt spid="37"/>
                                            </p:tgtEl>
                                            <p:attrNameLst>
                                              <p:attrName>ppt_x</p:attrName>
                                            </p:attrNameLst>
                                          </p:cBhvr>
                                          <p:tavLst>
                                            <p:tav tm="0">
                                              <p:val>
                                                <p:strVal val="0-#ppt_w/2"/>
                                              </p:val>
                                            </p:tav>
                                            <p:tav tm="100000">
                                              <p:val>
                                                <p:strVal val="#ppt_x"/>
                                              </p:val>
                                            </p:tav>
                                          </p:tavLst>
                                        </p:anim>
                                        <p:anim calcmode="lin" valueType="num" p14:bounceEnd="70000">
                                          <p:cBhvr additive="base">
                                            <p:cTn id="14" dur="2000" fill="hold"/>
                                            <p:tgtEl>
                                              <p:spTgt spid="37"/>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14:presetBounceEnd="70000">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14:bounceEnd="70000">
                                          <p:cBhvr additive="base">
                                            <p:cTn id="17" dur="2000" fill="hold"/>
                                            <p:tgtEl>
                                              <p:spTgt spid="34"/>
                                            </p:tgtEl>
                                            <p:attrNameLst>
                                              <p:attrName>ppt_x</p:attrName>
                                            </p:attrNameLst>
                                          </p:cBhvr>
                                          <p:tavLst>
                                            <p:tav tm="0">
                                              <p:val>
                                                <p:strVal val="0-#ppt_w/2"/>
                                              </p:val>
                                            </p:tav>
                                            <p:tav tm="100000">
                                              <p:val>
                                                <p:strVal val="#ppt_x"/>
                                              </p:val>
                                            </p:tav>
                                          </p:tavLst>
                                        </p:anim>
                                        <p:anim calcmode="lin" valueType="num" p14:bounceEnd="70000">
                                          <p:cBhvr additive="base">
                                            <p:cTn id="18" dur="2000" fill="hold"/>
                                            <p:tgtEl>
                                              <p:spTgt spid="34"/>
                                            </p:tgtEl>
                                            <p:attrNameLst>
                                              <p:attrName>ppt_y</p:attrName>
                                            </p:attrNameLst>
                                          </p:cBhvr>
                                          <p:tavLst>
                                            <p:tav tm="0">
                                              <p:val>
                                                <p:strVal val="#ppt_y"/>
                                              </p:val>
                                            </p:tav>
                                            <p:tav tm="100000">
                                              <p:val>
                                                <p:strVal val="#ppt_y"/>
                                              </p:val>
                                            </p:tav>
                                          </p:tavLst>
                                        </p:anim>
                                      </p:childTnLst>
                                    </p:cTn>
                                  </p:par>
                                  <p:par>
                                    <p:cTn id="19" presetID="2" presetClass="entr" presetSubtype="3" fill="hold" nodeType="withEffect" p14:presetBounceEnd="70000">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14:bounceEnd="70000">
                                          <p:cBhvr additive="base">
                                            <p:cTn id="21" dur="2000" fill="hold"/>
                                            <p:tgtEl>
                                              <p:spTgt spid="38"/>
                                            </p:tgtEl>
                                            <p:attrNameLst>
                                              <p:attrName>ppt_x</p:attrName>
                                            </p:attrNameLst>
                                          </p:cBhvr>
                                          <p:tavLst>
                                            <p:tav tm="0">
                                              <p:val>
                                                <p:strVal val="1+#ppt_w/2"/>
                                              </p:val>
                                            </p:tav>
                                            <p:tav tm="100000">
                                              <p:val>
                                                <p:strVal val="#ppt_x"/>
                                              </p:val>
                                            </p:tav>
                                          </p:tavLst>
                                        </p:anim>
                                        <p:anim calcmode="lin" valueType="num" p14:bounceEnd="70000">
                                          <p:cBhvr additive="base">
                                            <p:cTn id="22" dur="2000" fill="hold"/>
                                            <p:tgtEl>
                                              <p:spTgt spid="38"/>
                                            </p:tgtEl>
                                            <p:attrNameLst>
                                              <p:attrName>ppt_y</p:attrName>
                                            </p:attrNameLst>
                                          </p:cBhvr>
                                          <p:tavLst>
                                            <p:tav tm="0">
                                              <p:val>
                                                <p:strVal val="0-#ppt_h/2"/>
                                              </p:val>
                                            </p:tav>
                                            <p:tav tm="100000">
                                              <p:val>
                                                <p:strVal val="#ppt_y"/>
                                              </p:val>
                                            </p:tav>
                                          </p:tavLst>
                                        </p:anim>
                                      </p:childTnLst>
                                    </p:cTn>
                                  </p:par>
                                  <p:par>
                                    <p:cTn id="23" presetID="2" presetClass="entr" presetSubtype="3" fill="hold" grpId="0" nodeType="withEffect" p14:presetBounceEnd="70000">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14:bounceEnd="70000">
                                          <p:cBhvr additive="base">
                                            <p:cTn id="25" dur="2000" fill="hold"/>
                                            <p:tgtEl>
                                              <p:spTgt spid="35"/>
                                            </p:tgtEl>
                                            <p:attrNameLst>
                                              <p:attrName>ppt_x</p:attrName>
                                            </p:attrNameLst>
                                          </p:cBhvr>
                                          <p:tavLst>
                                            <p:tav tm="0">
                                              <p:val>
                                                <p:strVal val="1+#ppt_w/2"/>
                                              </p:val>
                                            </p:tav>
                                            <p:tav tm="100000">
                                              <p:val>
                                                <p:strVal val="#ppt_x"/>
                                              </p:val>
                                            </p:tav>
                                          </p:tavLst>
                                        </p:anim>
                                        <p:anim calcmode="lin" valueType="num" p14:bounceEnd="70000">
                                          <p:cBhvr additive="base">
                                            <p:cTn id="26" dur="2000" fill="hold"/>
                                            <p:tgtEl>
                                              <p:spTgt spid="35"/>
                                            </p:tgtEl>
                                            <p:attrNameLst>
                                              <p:attrName>ppt_y</p:attrName>
                                            </p:attrNameLst>
                                          </p:cBhvr>
                                          <p:tavLst>
                                            <p:tav tm="0">
                                              <p:val>
                                                <p:strVal val="0-#ppt_h/2"/>
                                              </p:val>
                                            </p:tav>
                                            <p:tav tm="100000">
                                              <p:val>
                                                <p:strVal val="#ppt_y"/>
                                              </p:val>
                                            </p:tav>
                                          </p:tavLst>
                                        </p:anim>
                                      </p:childTnLst>
                                    </p:cTn>
                                  </p:par>
                                  <p:par>
                                    <p:cTn id="27" presetID="2" presetClass="entr" presetSubtype="4" fill="hold" nodeType="withEffect" p14:presetBounceEnd="70000">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14:bounceEnd="70000">
                                          <p:cBhvr additive="base">
                                            <p:cTn id="29" dur="2000" fill="hold"/>
                                            <p:tgtEl>
                                              <p:spTgt spid="39"/>
                                            </p:tgtEl>
                                            <p:attrNameLst>
                                              <p:attrName>ppt_x</p:attrName>
                                            </p:attrNameLst>
                                          </p:cBhvr>
                                          <p:tavLst>
                                            <p:tav tm="0">
                                              <p:val>
                                                <p:strVal val="#ppt_x"/>
                                              </p:val>
                                            </p:tav>
                                            <p:tav tm="100000">
                                              <p:val>
                                                <p:strVal val="#ppt_x"/>
                                              </p:val>
                                            </p:tav>
                                          </p:tavLst>
                                        </p:anim>
                                        <p:anim calcmode="lin" valueType="num" p14:bounceEnd="70000">
                                          <p:cBhvr additive="base">
                                            <p:cTn id="30" dur="2000" fill="hold"/>
                                            <p:tgtEl>
                                              <p:spTgt spid="3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14:presetBounceEnd="70000">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14:bounceEnd="70000">
                                          <p:cBhvr additive="base">
                                            <p:cTn id="33" dur="2000" fill="hold"/>
                                            <p:tgtEl>
                                              <p:spTgt spid="36"/>
                                            </p:tgtEl>
                                            <p:attrNameLst>
                                              <p:attrName>ppt_x</p:attrName>
                                            </p:attrNameLst>
                                          </p:cBhvr>
                                          <p:tavLst>
                                            <p:tav tm="0">
                                              <p:val>
                                                <p:strVal val="#ppt_x"/>
                                              </p:val>
                                            </p:tav>
                                            <p:tav tm="100000">
                                              <p:val>
                                                <p:strVal val="#ppt_x"/>
                                              </p:val>
                                            </p:tav>
                                          </p:tavLst>
                                        </p:anim>
                                        <p:anim calcmode="lin" valueType="num" p14:bounceEnd="70000">
                                          <p:cBhvr additive="base">
                                            <p:cTn id="34" dur="20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p:bldP spid="35" grpId="0"/>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 calcmode="lin" valueType="num">
                                          <p:cBhvr>
                                            <p:cTn id="9" dur="500" fill="hold"/>
                                            <p:tgtEl>
                                              <p:spTgt spid="30"/>
                                            </p:tgtEl>
                                            <p:attrNameLst>
                                              <p:attrName>style.rotation</p:attrName>
                                            </p:attrNameLst>
                                          </p:cBhvr>
                                          <p:tavLst>
                                            <p:tav tm="0">
                                              <p:val>
                                                <p:fltVal val="360"/>
                                              </p:val>
                                            </p:tav>
                                            <p:tav tm="100000">
                                              <p:val>
                                                <p:fltVal val="0"/>
                                              </p:val>
                                            </p:tav>
                                          </p:tavLst>
                                        </p:anim>
                                        <p:animEffect transition="in" filter="fade">
                                          <p:cBhvr>
                                            <p:cTn id="10" dur="500"/>
                                            <p:tgtEl>
                                              <p:spTgt spid="30"/>
                                            </p:tgtEl>
                                          </p:cBhvr>
                                        </p:animEffect>
                                      </p:childTnLst>
                                    </p:cTn>
                                  </p:par>
                                  <p:par>
                                    <p:cTn id="11" presetID="2" presetClass="entr" presetSubtype="8"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2000" fill="hold"/>
                                            <p:tgtEl>
                                              <p:spTgt spid="37"/>
                                            </p:tgtEl>
                                            <p:attrNameLst>
                                              <p:attrName>ppt_x</p:attrName>
                                            </p:attrNameLst>
                                          </p:cBhvr>
                                          <p:tavLst>
                                            <p:tav tm="0">
                                              <p:val>
                                                <p:strVal val="0-#ppt_w/2"/>
                                              </p:val>
                                            </p:tav>
                                            <p:tav tm="100000">
                                              <p:val>
                                                <p:strVal val="#ppt_x"/>
                                              </p:val>
                                            </p:tav>
                                          </p:tavLst>
                                        </p:anim>
                                        <p:anim calcmode="lin" valueType="num">
                                          <p:cBhvr additive="base">
                                            <p:cTn id="14" dur="2000" fill="hold"/>
                                            <p:tgtEl>
                                              <p:spTgt spid="37"/>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2000" fill="hold"/>
                                            <p:tgtEl>
                                              <p:spTgt spid="34"/>
                                            </p:tgtEl>
                                            <p:attrNameLst>
                                              <p:attrName>ppt_x</p:attrName>
                                            </p:attrNameLst>
                                          </p:cBhvr>
                                          <p:tavLst>
                                            <p:tav tm="0">
                                              <p:val>
                                                <p:strVal val="0-#ppt_w/2"/>
                                              </p:val>
                                            </p:tav>
                                            <p:tav tm="100000">
                                              <p:val>
                                                <p:strVal val="#ppt_x"/>
                                              </p:val>
                                            </p:tav>
                                          </p:tavLst>
                                        </p:anim>
                                        <p:anim calcmode="lin" valueType="num">
                                          <p:cBhvr additive="base">
                                            <p:cTn id="18" dur="2000" fill="hold"/>
                                            <p:tgtEl>
                                              <p:spTgt spid="34"/>
                                            </p:tgtEl>
                                            <p:attrNameLst>
                                              <p:attrName>ppt_y</p:attrName>
                                            </p:attrNameLst>
                                          </p:cBhvr>
                                          <p:tavLst>
                                            <p:tav tm="0">
                                              <p:val>
                                                <p:strVal val="#ppt_y"/>
                                              </p:val>
                                            </p:tav>
                                            <p:tav tm="100000">
                                              <p:val>
                                                <p:strVal val="#ppt_y"/>
                                              </p:val>
                                            </p:tav>
                                          </p:tavLst>
                                        </p:anim>
                                      </p:childTnLst>
                                    </p:cTn>
                                  </p:par>
                                  <p:par>
                                    <p:cTn id="19" presetID="2" presetClass="entr" presetSubtype="3"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2000" fill="hold"/>
                                            <p:tgtEl>
                                              <p:spTgt spid="38"/>
                                            </p:tgtEl>
                                            <p:attrNameLst>
                                              <p:attrName>ppt_x</p:attrName>
                                            </p:attrNameLst>
                                          </p:cBhvr>
                                          <p:tavLst>
                                            <p:tav tm="0">
                                              <p:val>
                                                <p:strVal val="1+#ppt_w/2"/>
                                              </p:val>
                                            </p:tav>
                                            <p:tav tm="100000">
                                              <p:val>
                                                <p:strVal val="#ppt_x"/>
                                              </p:val>
                                            </p:tav>
                                          </p:tavLst>
                                        </p:anim>
                                        <p:anim calcmode="lin" valueType="num">
                                          <p:cBhvr additive="base">
                                            <p:cTn id="22" dur="2000" fill="hold"/>
                                            <p:tgtEl>
                                              <p:spTgt spid="38"/>
                                            </p:tgtEl>
                                            <p:attrNameLst>
                                              <p:attrName>ppt_y</p:attrName>
                                            </p:attrNameLst>
                                          </p:cBhvr>
                                          <p:tavLst>
                                            <p:tav tm="0">
                                              <p:val>
                                                <p:strVal val="0-#ppt_h/2"/>
                                              </p:val>
                                            </p:tav>
                                            <p:tav tm="100000">
                                              <p:val>
                                                <p:strVal val="#ppt_y"/>
                                              </p:val>
                                            </p:tav>
                                          </p:tavLst>
                                        </p:anim>
                                      </p:childTnLst>
                                    </p:cTn>
                                  </p:par>
                                  <p:par>
                                    <p:cTn id="23" presetID="2" presetClass="entr" presetSubtype="3"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2000" fill="hold"/>
                                            <p:tgtEl>
                                              <p:spTgt spid="35"/>
                                            </p:tgtEl>
                                            <p:attrNameLst>
                                              <p:attrName>ppt_x</p:attrName>
                                            </p:attrNameLst>
                                          </p:cBhvr>
                                          <p:tavLst>
                                            <p:tav tm="0">
                                              <p:val>
                                                <p:strVal val="1+#ppt_w/2"/>
                                              </p:val>
                                            </p:tav>
                                            <p:tav tm="100000">
                                              <p:val>
                                                <p:strVal val="#ppt_x"/>
                                              </p:val>
                                            </p:tav>
                                          </p:tavLst>
                                        </p:anim>
                                        <p:anim calcmode="lin" valueType="num">
                                          <p:cBhvr additive="base">
                                            <p:cTn id="26" dur="2000" fill="hold"/>
                                            <p:tgtEl>
                                              <p:spTgt spid="35"/>
                                            </p:tgtEl>
                                            <p:attrNameLst>
                                              <p:attrName>ppt_y</p:attrName>
                                            </p:attrNameLst>
                                          </p:cBhvr>
                                          <p:tavLst>
                                            <p:tav tm="0">
                                              <p:val>
                                                <p:strVal val="0-#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2000" fill="hold"/>
                                            <p:tgtEl>
                                              <p:spTgt spid="39"/>
                                            </p:tgtEl>
                                            <p:attrNameLst>
                                              <p:attrName>ppt_x</p:attrName>
                                            </p:attrNameLst>
                                          </p:cBhvr>
                                          <p:tavLst>
                                            <p:tav tm="0">
                                              <p:val>
                                                <p:strVal val="#ppt_x"/>
                                              </p:val>
                                            </p:tav>
                                            <p:tav tm="100000">
                                              <p:val>
                                                <p:strVal val="#ppt_x"/>
                                              </p:val>
                                            </p:tav>
                                          </p:tavLst>
                                        </p:anim>
                                        <p:anim calcmode="lin" valueType="num">
                                          <p:cBhvr additive="base">
                                            <p:cTn id="30" dur="2000" fill="hold"/>
                                            <p:tgtEl>
                                              <p:spTgt spid="3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2000" fill="hold"/>
                                            <p:tgtEl>
                                              <p:spTgt spid="36"/>
                                            </p:tgtEl>
                                            <p:attrNameLst>
                                              <p:attrName>ppt_x</p:attrName>
                                            </p:attrNameLst>
                                          </p:cBhvr>
                                          <p:tavLst>
                                            <p:tav tm="0">
                                              <p:val>
                                                <p:strVal val="#ppt_x"/>
                                              </p:val>
                                            </p:tav>
                                            <p:tav tm="100000">
                                              <p:val>
                                                <p:strVal val="#ppt_x"/>
                                              </p:val>
                                            </p:tav>
                                          </p:tavLst>
                                        </p:anim>
                                        <p:anim calcmode="lin" valueType="num">
                                          <p:cBhvr additive="base">
                                            <p:cTn id="34" dur="20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p:bldP spid="35" grpId="0"/>
          <p:bldP spid="36"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204281" y="184826"/>
            <a:ext cx="3810672" cy="6449438"/>
            <a:chOff x="204281" y="184826"/>
            <a:chExt cx="3810672" cy="6449438"/>
          </a:xfrm>
        </p:grpSpPr>
        <p:sp>
          <p:nvSpPr>
            <p:cNvPr id="4" name="Freeform 3"/>
            <p:cNvSpPr/>
            <p:nvPr/>
          </p:nvSpPr>
          <p:spPr>
            <a:xfrm>
              <a:off x="204281" y="184826"/>
              <a:ext cx="3810672" cy="6449438"/>
            </a:xfrm>
            <a:custGeom>
              <a:avLst/>
              <a:gdLst>
                <a:gd name="connsiteX0" fmla="*/ 0 w 3502324"/>
                <a:gd name="connsiteY0" fmla="*/ 0 h 5857336"/>
                <a:gd name="connsiteX1" fmla="*/ 3502324 w 3502324"/>
                <a:gd name="connsiteY1" fmla="*/ 0 h 5857336"/>
                <a:gd name="connsiteX2" fmla="*/ 3502324 w 3502324"/>
                <a:gd name="connsiteY2" fmla="*/ 5857336 h 5857336"/>
                <a:gd name="connsiteX3" fmla="*/ 0 w 3502324"/>
                <a:gd name="connsiteY3" fmla="*/ 5857336 h 5857336"/>
                <a:gd name="connsiteX4" fmla="*/ 0 w 3502324"/>
                <a:gd name="connsiteY4" fmla="*/ 1094821 h 5857336"/>
                <a:gd name="connsiteX5" fmla="*/ 375830 w 3502324"/>
                <a:gd name="connsiteY5" fmla="*/ 1094821 h 5857336"/>
                <a:gd name="connsiteX6" fmla="*/ 664417 w 3502324"/>
                <a:gd name="connsiteY6" fmla="*/ 806234 h 5857336"/>
                <a:gd name="connsiteX7" fmla="*/ 664417 w 3502324"/>
                <a:gd name="connsiteY7" fmla="*/ 702472 h 5857336"/>
                <a:gd name="connsiteX8" fmla="*/ 375830 w 3502324"/>
                <a:gd name="connsiteY8" fmla="*/ 413885 h 5857336"/>
                <a:gd name="connsiteX9" fmla="*/ 0 w 3502324"/>
                <a:gd name="connsiteY9" fmla="*/ 413885 h 585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2324" h="5857336">
                  <a:moveTo>
                    <a:pt x="0" y="0"/>
                  </a:moveTo>
                  <a:lnTo>
                    <a:pt x="3502324" y="0"/>
                  </a:lnTo>
                  <a:lnTo>
                    <a:pt x="3502324" y="5857336"/>
                  </a:lnTo>
                  <a:lnTo>
                    <a:pt x="0" y="5857336"/>
                  </a:lnTo>
                  <a:lnTo>
                    <a:pt x="0" y="1094821"/>
                  </a:lnTo>
                  <a:lnTo>
                    <a:pt x="375830" y="1094821"/>
                  </a:lnTo>
                  <a:cubicBezTo>
                    <a:pt x="535212" y="1094821"/>
                    <a:pt x="664417" y="965616"/>
                    <a:pt x="664417" y="806234"/>
                  </a:cubicBezTo>
                  <a:lnTo>
                    <a:pt x="664417" y="702472"/>
                  </a:lnTo>
                  <a:cubicBezTo>
                    <a:pt x="664417" y="543090"/>
                    <a:pt x="535212" y="413885"/>
                    <a:pt x="375830" y="413885"/>
                  </a:cubicBezTo>
                  <a:lnTo>
                    <a:pt x="0" y="413885"/>
                  </a:lnTo>
                  <a:close/>
                </a:path>
              </a:pathLst>
            </a:custGeom>
            <a:solidFill>
              <a:schemeClr val="bg2">
                <a:lumMod val="10000"/>
              </a:schemeClr>
            </a:solidFill>
            <a:ln>
              <a:solidFill>
                <a:schemeClr val="tx1"/>
              </a:solidFill>
            </a:ln>
            <a:effectLst>
              <a:outerShdw blurRad="381000" dist="381000" dir="10800000" sx="90000" sy="90000" algn="r" rotWithShape="0">
                <a:srgbClr val="FF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 name="TextBox 4"/>
            <p:cNvSpPr txBox="1"/>
            <p:nvPr/>
          </p:nvSpPr>
          <p:spPr>
            <a:xfrm>
              <a:off x="320904" y="715526"/>
              <a:ext cx="1714623" cy="643888"/>
            </a:xfrm>
            <a:prstGeom prst="rect">
              <a:avLst/>
            </a:prstGeom>
            <a:noFill/>
            <a:ln>
              <a:noFill/>
            </a:ln>
          </p:spPr>
          <p:txBody>
            <a:bodyPr wrap="square" rtlCol="0">
              <a:spAutoFit/>
            </a:bodyPr>
            <a:lstStyle/>
            <a:p>
              <a:r>
                <a:rPr lang="en-US" sz="3200" dirty="0">
                  <a:solidFill>
                    <a:srgbClr val="FF5050"/>
                  </a:solidFill>
                  <a:latin typeface="Arial Black" panose="020B0A04020102020204" pitchFamily="34" charset="0"/>
                </a:rPr>
                <a:t>1</a:t>
              </a:r>
              <a:endParaRPr lang="en-US" dirty="0">
                <a:solidFill>
                  <a:srgbClr val="FF5050"/>
                </a:solidFill>
                <a:latin typeface="Arial Black" panose="020B0A04020102020204" pitchFamily="34" charset="0"/>
              </a:endParaRPr>
            </a:p>
          </p:txBody>
        </p:sp>
        <p:pic>
          <p:nvPicPr>
            <p:cNvPr id="6" name="Picture 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44073" y="715526"/>
              <a:ext cx="982907" cy="994692"/>
            </a:xfrm>
            <a:prstGeom prst="rect">
              <a:avLst/>
            </a:prstGeom>
          </p:spPr>
        </p:pic>
        <p:sp>
          <p:nvSpPr>
            <p:cNvPr id="7" name="TextBox 6"/>
            <p:cNvSpPr txBox="1"/>
            <p:nvPr/>
          </p:nvSpPr>
          <p:spPr>
            <a:xfrm>
              <a:off x="348510" y="2309614"/>
              <a:ext cx="3374031" cy="2893100"/>
            </a:xfrm>
            <a:prstGeom prst="rect">
              <a:avLst/>
            </a:prstGeom>
            <a:noFill/>
          </p:spPr>
          <p:txBody>
            <a:bodyPr wrap="square" rtlCol="0">
              <a:spAutoFit/>
            </a:bodyPr>
            <a:lstStyle/>
            <a:p>
              <a:pPr algn="ctr">
                <a:lnSpc>
                  <a:spcPct val="200000"/>
                </a:lnSpc>
              </a:pPr>
              <a:r>
                <a:rPr lang="en-US" sz="1400" b="1" dirty="0">
                  <a:solidFill>
                    <a:schemeClr val="bg2">
                      <a:lumMod val="50000"/>
                    </a:schemeClr>
                  </a:solidFill>
                  <a:latin typeface="Arial Black" panose="020B0A04020102020204" pitchFamily="34" charset="0"/>
                </a:rPr>
                <a:t>API</a:t>
              </a:r>
            </a:p>
            <a:p>
              <a:pPr algn="ctr">
                <a:lnSpc>
                  <a:spcPct val="200000"/>
                </a:lnSpc>
              </a:pPr>
              <a:r>
                <a:rPr lang="en-US" sz="1400" dirty="0">
                  <a:solidFill>
                    <a:schemeClr val="bg2">
                      <a:lumMod val="50000"/>
                    </a:schemeClr>
                  </a:solidFill>
                  <a:latin typeface="+mj-lt"/>
                </a:rPr>
                <a:t>APIs (Application Programming Interfaces) help "BookMyExpert" connect with other services, like sending confirmation emails or integrating calendar bookings, making the website more functional and user-friendly.</a:t>
              </a:r>
            </a:p>
            <a:p>
              <a:endParaRPr lang="en-US" sz="1400" dirty="0">
                <a:solidFill>
                  <a:schemeClr val="bg2">
                    <a:lumMod val="50000"/>
                  </a:schemeClr>
                </a:solidFill>
              </a:endParaRPr>
            </a:p>
          </p:txBody>
        </p:sp>
      </p:grpSp>
      <p:grpSp>
        <p:nvGrpSpPr>
          <p:cNvPr id="28" name="Group 27"/>
          <p:cNvGrpSpPr/>
          <p:nvPr/>
        </p:nvGrpSpPr>
        <p:grpSpPr>
          <a:xfrm>
            <a:off x="4190664" y="184826"/>
            <a:ext cx="3810672" cy="6449438"/>
            <a:chOff x="4190664" y="184826"/>
            <a:chExt cx="3810672" cy="6449438"/>
          </a:xfrm>
        </p:grpSpPr>
        <p:sp>
          <p:nvSpPr>
            <p:cNvPr id="19" name="Freeform 18"/>
            <p:cNvSpPr/>
            <p:nvPr/>
          </p:nvSpPr>
          <p:spPr>
            <a:xfrm>
              <a:off x="4190664" y="184826"/>
              <a:ext cx="3810672" cy="6449438"/>
            </a:xfrm>
            <a:custGeom>
              <a:avLst/>
              <a:gdLst>
                <a:gd name="connsiteX0" fmla="*/ 0 w 3502324"/>
                <a:gd name="connsiteY0" fmla="*/ 0 h 5857336"/>
                <a:gd name="connsiteX1" fmla="*/ 3502324 w 3502324"/>
                <a:gd name="connsiteY1" fmla="*/ 0 h 5857336"/>
                <a:gd name="connsiteX2" fmla="*/ 3502324 w 3502324"/>
                <a:gd name="connsiteY2" fmla="*/ 5857336 h 5857336"/>
                <a:gd name="connsiteX3" fmla="*/ 0 w 3502324"/>
                <a:gd name="connsiteY3" fmla="*/ 5857336 h 5857336"/>
                <a:gd name="connsiteX4" fmla="*/ 0 w 3502324"/>
                <a:gd name="connsiteY4" fmla="*/ 1094821 h 5857336"/>
                <a:gd name="connsiteX5" fmla="*/ 375830 w 3502324"/>
                <a:gd name="connsiteY5" fmla="*/ 1094821 h 5857336"/>
                <a:gd name="connsiteX6" fmla="*/ 664417 w 3502324"/>
                <a:gd name="connsiteY6" fmla="*/ 806234 h 5857336"/>
                <a:gd name="connsiteX7" fmla="*/ 664417 w 3502324"/>
                <a:gd name="connsiteY7" fmla="*/ 702472 h 5857336"/>
                <a:gd name="connsiteX8" fmla="*/ 375830 w 3502324"/>
                <a:gd name="connsiteY8" fmla="*/ 413885 h 5857336"/>
                <a:gd name="connsiteX9" fmla="*/ 0 w 3502324"/>
                <a:gd name="connsiteY9" fmla="*/ 413885 h 585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2324" h="5857336">
                  <a:moveTo>
                    <a:pt x="0" y="0"/>
                  </a:moveTo>
                  <a:lnTo>
                    <a:pt x="3502324" y="0"/>
                  </a:lnTo>
                  <a:lnTo>
                    <a:pt x="3502324" y="5857336"/>
                  </a:lnTo>
                  <a:lnTo>
                    <a:pt x="0" y="5857336"/>
                  </a:lnTo>
                  <a:lnTo>
                    <a:pt x="0" y="1094821"/>
                  </a:lnTo>
                  <a:lnTo>
                    <a:pt x="375830" y="1094821"/>
                  </a:lnTo>
                  <a:cubicBezTo>
                    <a:pt x="535212" y="1094821"/>
                    <a:pt x="664417" y="965616"/>
                    <a:pt x="664417" y="806234"/>
                  </a:cubicBezTo>
                  <a:lnTo>
                    <a:pt x="664417" y="702472"/>
                  </a:lnTo>
                  <a:cubicBezTo>
                    <a:pt x="664417" y="543090"/>
                    <a:pt x="535212" y="413885"/>
                    <a:pt x="375830" y="413885"/>
                  </a:cubicBezTo>
                  <a:lnTo>
                    <a:pt x="0" y="413885"/>
                  </a:lnTo>
                  <a:close/>
                </a:path>
              </a:pathLst>
            </a:custGeom>
            <a:solidFill>
              <a:schemeClr val="bg2">
                <a:lumMod val="10000"/>
              </a:schemeClr>
            </a:solidFill>
            <a:ln>
              <a:solidFill>
                <a:schemeClr val="tx1"/>
              </a:solidFill>
            </a:ln>
            <a:effectLst>
              <a:outerShdw blurRad="381000" dist="381000" dir="10800000" sx="90000" sy="90000" algn="r"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0" name="TextBox 19"/>
            <p:cNvSpPr txBox="1"/>
            <p:nvPr/>
          </p:nvSpPr>
          <p:spPr>
            <a:xfrm>
              <a:off x="4391706" y="715526"/>
              <a:ext cx="963039" cy="584775"/>
            </a:xfrm>
            <a:prstGeom prst="rect">
              <a:avLst/>
            </a:prstGeom>
            <a:noFill/>
          </p:spPr>
          <p:txBody>
            <a:bodyPr wrap="square" rtlCol="0">
              <a:spAutoFit/>
            </a:bodyPr>
            <a:lstStyle/>
            <a:p>
              <a:r>
                <a:rPr lang="en-US" sz="3200" dirty="0">
                  <a:solidFill>
                    <a:srgbClr val="0070C0"/>
                  </a:solidFill>
                  <a:latin typeface="Arial Black" panose="020B0A04020102020204" pitchFamily="34" charset="0"/>
                </a:rPr>
                <a:t>2</a:t>
              </a:r>
              <a:endParaRPr lang="en-US" dirty="0">
                <a:solidFill>
                  <a:srgbClr val="0070C0"/>
                </a:solidFill>
                <a:latin typeface="Arial Black" panose="020B0A04020102020204" pitchFamily="34" charset="0"/>
              </a:endParaRPr>
            </a:p>
          </p:txBody>
        </p:sp>
        <p:pic>
          <p:nvPicPr>
            <p:cNvPr id="21" name="Picture 20"/>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518876" y="635748"/>
              <a:ext cx="1154248" cy="1154248"/>
            </a:xfrm>
            <a:prstGeom prst="rect">
              <a:avLst/>
            </a:prstGeom>
          </p:spPr>
        </p:pic>
        <p:sp>
          <p:nvSpPr>
            <p:cNvPr id="22" name="TextBox 21"/>
            <p:cNvSpPr txBox="1"/>
            <p:nvPr/>
          </p:nvSpPr>
          <p:spPr>
            <a:xfrm>
              <a:off x="4464019" y="2309614"/>
              <a:ext cx="3327836" cy="2677656"/>
            </a:xfrm>
            <a:prstGeom prst="rect">
              <a:avLst/>
            </a:prstGeom>
            <a:noFill/>
          </p:spPr>
          <p:txBody>
            <a:bodyPr wrap="square" rtlCol="0">
              <a:spAutoFit/>
            </a:bodyPr>
            <a:lstStyle/>
            <a:p>
              <a:pPr algn="ctr">
                <a:lnSpc>
                  <a:spcPct val="200000"/>
                </a:lnSpc>
              </a:pPr>
              <a:r>
                <a:rPr lang="en-US" sz="1400" b="1" dirty="0">
                  <a:solidFill>
                    <a:schemeClr val="bg2">
                      <a:lumMod val="50000"/>
                    </a:schemeClr>
                  </a:solidFill>
                  <a:latin typeface="Arial Black" panose="020B0A04020102020204" pitchFamily="34" charset="0"/>
                </a:rPr>
                <a:t>Dataset Usage</a:t>
              </a:r>
            </a:p>
            <a:p>
              <a:pPr algn="ctr">
                <a:lnSpc>
                  <a:spcPct val="200000"/>
                </a:lnSpc>
              </a:pPr>
              <a:r>
                <a:rPr lang="en-US" sz="1400" dirty="0">
                  <a:solidFill>
                    <a:schemeClr val="bg2">
                      <a:lumMod val="50000"/>
                    </a:schemeClr>
                  </a:solidFill>
                  <a:latin typeface="+mj-lt"/>
                </a:rPr>
                <a:t>The website uses datasets like user details, expert profiles, and booking history to manage services, show relevant experts, and improve user experience through smart suggestions.</a:t>
              </a:r>
            </a:p>
          </p:txBody>
        </p:sp>
      </p:grpSp>
      <p:grpSp>
        <p:nvGrpSpPr>
          <p:cNvPr id="29" name="Group 28"/>
          <p:cNvGrpSpPr/>
          <p:nvPr/>
        </p:nvGrpSpPr>
        <p:grpSpPr>
          <a:xfrm>
            <a:off x="8165467" y="204281"/>
            <a:ext cx="3810672" cy="6449438"/>
            <a:chOff x="8165467" y="204281"/>
            <a:chExt cx="3810672" cy="6449438"/>
          </a:xfrm>
        </p:grpSpPr>
        <p:sp>
          <p:nvSpPr>
            <p:cNvPr id="23" name="Freeform 22"/>
            <p:cNvSpPr/>
            <p:nvPr/>
          </p:nvSpPr>
          <p:spPr>
            <a:xfrm>
              <a:off x="8165467" y="204281"/>
              <a:ext cx="3810672" cy="6449438"/>
            </a:xfrm>
            <a:custGeom>
              <a:avLst/>
              <a:gdLst>
                <a:gd name="connsiteX0" fmla="*/ 0 w 3502324"/>
                <a:gd name="connsiteY0" fmla="*/ 0 h 5857336"/>
                <a:gd name="connsiteX1" fmla="*/ 3502324 w 3502324"/>
                <a:gd name="connsiteY1" fmla="*/ 0 h 5857336"/>
                <a:gd name="connsiteX2" fmla="*/ 3502324 w 3502324"/>
                <a:gd name="connsiteY2" fmla="*/ 5857336 h 5857336"/>
                <a:gd name="connsiteX3" fmla="*/ 0 w 3502324"/>
                <a:gd name="connsiteY3" fmla="*/ 5857336 h 5857336"/>
                <a:gd name="connsiteX4" fmla="*/ 0 w 3502324"/>
                <a:gd name="connsiteY4" fmla="*/ 1094821 h 5857336"/>
                <a:gd name="connsiteX5" fmla="*/ 375830 w 3502324"/>
                <a:gd name="connsiteY5" fmla="*/ 1094821 h 5857336"/>
                <a:gd name="connsiteX6" fmla="*/ 664417 w 3502324"/>
                <a:gd name="connsiteY6" fmla="*/ 806234 h 5857336"/>
                <a:gd name="connsiteX7" fmla="*/ 664417 w 3502324"/>
                <a:gd name="connsiteY7" fmla="*/ 702472 h 5857336"/>
                <a:gd name="connsiteX8" fmla="*/ 375830 w 3502324"/>
                <a:gd name="connsiteY8" fmla="*/ 413885 h 5857336"/>
                <a:gd name="connsiteX9" fmla="*/ 0 w 3502324"/>
                <a:gd name="connsiteY9" fmla="*/ 413885 h 585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2324" h="5857336">
                  <a:moveTo>
                    <a:pt x="0" y="0"/>
                  </a:moveTo>
                  <a:lnTo>
                    <a:pt x="3502324" y="0"/>
                  </a:lnTo>
                  <a:lnTo>
                    <a:pt x="3502324" y="5857336"/>
                  </a:lnTo>
                  <a:lnTo>
                    <a:pt x="0" y="5857336"/>
                  </a:lnTo>
                  <a:lnTo>
                    <a:pt x="0" y="1094821"/>
                  </a:lnTo>
                  <a:lnTo>
                    <a:pt x="375830" y="1094821"/>
                  </a:lnTo>
                  <a:cubicBezTo>
                    <a:pt x="535212" y="1094821"/>
                    <a:pt x="664417" y="965616"/>
                    <a:pt x="664417" y="806234"/>
                  </a:cubicBezTo>
                  <a:lnTo>
                    <a:pt x="664417" y="702472"/>
                  </a:lnTo>
                  <a:cubicBezTo>
                    <a:pt x="664417" y="543090"/>
                    <a:pt x="535212" y="413885"/>
                    <a:pt x="375830" y="413885"/>
                  </a:cubicBezTo>
                  <a:lnTo>
                    <a:pt x="0" y="413885"/>
                  </a:lnTo>
                  <a:close/>
                </a:path>
              </a:pathLst>
            </a:custGeom>
            <a:solidFill>
              <a:schemeClr val="bg2">
                <a:lumMod val="10000"/>
              </a:schemeClr>
            </a:solidFill>
            <a:ln>
              <a:solidFill>
                <a:schemeClr val="tx1"/>
              </a:solidFill>
            </a:ln>
            <a:effectLst>
              <a:outerShdw blurRad="381000" dist="381000" dir="10800000" sx="90000" sy="90000" algn="r" rotWithShape="0">
                <a:srgbClr val="6CA33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4" name="TextBox 23"/>
            <p:cNvSpPr txBox="1"/>
            <p:nvPr/>
          </p:nvSpPr>
          <p:spPr>
            <a:xfrm>
              <a:off x="8309277" y="713676"/>
              <a:ext cx="1061857" cy="584775"/>
            </a:xfrm>
            <a:prstGeom prst="rect">
              <a:avLst/>
            </a:prstGeom>
            <a:noFill/>
          </p:spPr>
          <p:txBody>
            <a:bodyPr wrap="square" rtlCol="0">
              <a:spAutoFit/>
            </a:bodyPr>
            <a:lstStyle/>
            <a:p>
              <a:r>
                <a:rPr lang="en-US" sz="3200" dirty="0">
                  <a:solidFill>
                    <a:srgbClr val="6CA333"/>
                  </a:solidFill>
                  <a:latin typeface="Arial Black" panose="020B0A04020102020204" pitchFamily="34" charset="0"/>
                </a:rPr>
                <a:t>3</a:t>
              </a:r>
            </a:p>
          </p:txBody>
        </p:sp>
        <p:pic>
          <p:nvPicPr>
            <p:cNvPr id="25" name="Picture 24"/>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548186" y="749408"/>
              <a:ext cx="1045234" cy="1040588"/>
            </a:xfrm>
            <a:prstGeom prst="rect">
              <a:avLst/>
            </a:prstGeom>
          </p:spPr>
        </p:pic>
        <p:sp>
          <p:nvSpPr>
            <p:cNvPr id="26" name="TextBox 25"/>
            <p:cNvSpPr txBox="1"/>
            <p:nvPr/>
          </p:nvSpPr>
          <p:spPr>
            <a:xfrm>
              <a:off x="8330480" y="2349009"/>
              <a:ext cx="3480646" cy="2954655"/>
            </a:xfrm>
            <a:prstGeom prst="rect">
              <a:avLst/>
            </a:prstGeom>
            <a:noFill/>
          </p:spPr>
          <p:txBody>
            <a:bodyPr wrap="square" rtlCol="0">
              <a:spAutoFit/>
            </a:bodyPr>
            <a:lstStyle/>
            <a:p>
              <a:pPr algn="ctr">
                <a:lnSpc>
                  <a:spcPct val="200000"/>
                </a:lnSpc>
              </a:pPr>
              <a:r>
                <a:rPr lang="en-US" sz="1400" b="1" dirty="0">
                  <a:solidFill>
                    <a:schemeClr val="bg1">
                      <a:lumMod val="50000"/>
                    </a:schemeClr>
                  </a:solidFill>
                  <a:latin typeface="+mj-lt"/>
                </a:rPr>
                <a:t>Overview of Website</a:t>
              </a:r>
            </a:p>
            <a:p>
              <a:pPr algn="ctr">
                <a:lnSpc>
                  <a:spcPct val="200000"/>
                </a:lnSpc>
              </a:pPr>
              <a:r>
                <a:rPr lang="en-US" sz="1400" dirty="0">
                  <a:solidFill>
                    <a:schemeClr val="bg1">
                      <a:lumMod val="50000"/>
                    </a:schemeClr>
                  </a:solidFill>
                  <a:latin typeface="+mj-lt"/>
                </a:rPr>
                <a:t>"BookMyExpert" is an online platform where users can easily find and book experts from different fields. It offers features like expert listings, user registration, schedule booking, and feedback submission.</a:t>
              </a:r>
            </a:p>
            <a:p>
              <a:endParaRPr lang="en-US" dirty="0"/>
            </a:p>
          </p:txBody>
        </p:sp>
      </p:grpSp>
    </p:spTree>
    <p:extLst>
      <p:ext uri="{BB962C8B-B14F-4D97-AF65-F5344CB8AC3E}">
        <p14:creationId xmlns:p14="http://schemas.microsoft.com/office/powerpoint/2010/main" val="139089577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75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75000">
                                          <p:cBhvr additive="base">
                                            <p:cTn id="7" dur="2000" fill="hold"/>
                                            <p:tgtEl>
                                              <p:spTgt spid="27"/>
                                            </p:tgtEl>
                                            <p:attrNameLst>
                                              <p:attrName>ppt_x</p:attrName>
                                            </p:attrNameLst>
                                          </p:cBhvr>
                                          <p:tavLst>
                                            <p:tav tm="0">
                                              <p:val>
                                                <p:strVal val="0-#ppt_w/2"/>
                                              </p:val>
                                            </p:tav>
                                            <p:tav tm="100000">
                                              <p:val>
                                                <p:strVal val="#ppt_x"/>
                                              </p:val>
                                            </p:tav>
                                          </p:tavLst>
                                        </p:anim>
                                        <p:anim calcmode="lin" valueType="num" p14:bounceEnd="75000">
                                          <p:cBhvr additive="base">
                                            <p:cTn id="8" dur="20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75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75000">
                                          <p:cBhvr additive="base">
                                            <p:cTn id="11" dur="2000" fill="hold"/>
                                            <p:tgtEl>
                                              <p:spTgt spid="28"/>
                                            </p:tgtEl>
                                            <p:attrNameLst>
                                              <p:attrName>ppt_x</p:attrName>
                                            </p:attrNameLst>
                                          </p:cBhvr>
                                          <p:tavLst>
                                            <p:tav tm="0">
                                              <p:val>
                                                <p:strVal val="0-#ppt_w/2"/>
                                              </p:val>
                                            </p:tav>
                                            <p:tav tm="100000">
                                              <p:val>
                                                <p:strVal val="#ppt_x"/>
                                              </p:val>
                                            </p:tav>
                                          </p:tavLst>
                                        </p:anim>
                                        <p:anim calcmode="lin" valueType="num" p14:bounceEnd="75000">
                                          <p:cBhvr additive="base">
                                            <p:cTn id="12" dur="2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75000">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14:bounceEnd="75000">
                                          <p:cBhvr additive="base">
                                            <p:cTn id="15" dur="2000" fill="hold"/>
                                            <p:tgtEl>
                                              <p:spTgt spid="29"/>
                                            </p:tgtEl>
                                            <p:attrNameLst>
                                              <p:attrName>ppt_x</p:attrName>
                                            </p:attrNameLst>
                                          </p:cBhvr>
                                          <p:tavLst>
                                            <p:tav tm="0">
                                              <p:val>
                                                <p:strVal val="0-#ppt_w/2"/>
                                              </p:val>
                                            </p:tav>
                                            <p:tav tm="100000">
                                              <p:val>
                                                <p:strVal val="#ppt_x"/>
                                              </p:val>
                                            </p:tav>
                                          </p:tavLst>
                                        </p:anim>
                                        <p:anim calcmode="lin" valueType="num" p14:bounceEnd="75000">
                                          <p:cBhvr additive="base">
                                            <p:cTn id="16" dur="2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2000" fill="hold"/>
                                            <p:tgtEl>
                                              <p:spTgt spid="27"/>
                                            </p:tgtEl>
                                            <p:attrNameLst>
                                              <p:attrName>ppt_x</p:attrName>
                                            </p:attrNameLst>
                                          </p:cBhvr>
                                          <p:tavLst>
                                            <p:tav tm="0">
                                              <p:val>
                                                <p:strVal val="0-#ppt_w/2"/>
                                              </p:val>
                                            </p:tav>
                                            <p:tav tm="100000">
                                              <p:val>
                                                <p:strVal val="#ppt_x"/>
                                              </p:val>
                                            </p:tav>
                                          </p:tavLst>
                                        </p:anim>
                                        <p:anim calcmode="lin" valueType="num">
                                          <p:cBhvr additive="base">
                                            <p:cTn id="8" dur="20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2000" fill="hold"/>
                                            <p:tgtEl>
                                              <p:spTgt spid="28"/>
                                            </p:tgtEl>
                                            <p:attrNameLst>
                                              <p:attrName>ppt_x</p:attrName>
                                            </p:attrNameLst>
                                          </p:cBhvr>
                                          <p:tavLst>
                                            <p:tav tm="0">
                                              <p:val>
                                                <p:strVal val="0-#ppt_w/2"/>
                                              </p:val>
                                            </p:tav>
                                            <p:tav tm="100000">
                                              <p:val>
                                                <p:strVal val="#ppt_x"/>
                                              </p:val>
                                            </p:tav>
                                          </p:tavLst>
                                        </p:anim>
                                        <p:anim calcmode="lin" valueType="num">
                                          <p:cBhvr additive="base">
                                            <p:cTn id="12" dur="2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2000" fill="hold"/>
                                            <p:tgtEl>
                                              <p:spTgt spid="29"/>
                                            </p:tgtEl>
                                            <p:attrNameLst>
                                              <p:attrName>ppt_x</p:attrName>
                                            </p:attrNameLst>
                                          </p:cBhvr>
                                          <p:tavLst>
                                            <p:tav tm="0">
                                              <p:val>
                                                <p:strVal val="0-#ppt_w/2"/>
                                              </p:val>
                                            </p:tav>
                                            <p:tav tm="100000">
                                              <p:val>
                                                <p:strVal val="#ppt_x"/>
                                              </p:val>
                                            </p:tav>
                                          </p:tavLst>
                                        </p:anim>
                                        <p:anim calcmode="lin" valueType="num">
                                          <p:cBhvr additive="base">
                                            <p:cTn id="16" dur="2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12192000" cy="6858000"/>
          </a:xfrm>
          <a:prstGeom prst="rect">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2000015" y="5195092"/>
            <a:ext cx="8191970" cy="1479604"/>
            <a:chOff x="2000015" y="5195092"/>
            <a:chExt cx="8191970" cy="1479604"/>
          </a:xfrm>
        </p:grpSpPr>
        <p:sp>
          <p:nvSpPr>
            <p:cNvPr id="3" name="Trapezoid 2"/>
            <p:cNvSpPr/>
            <p:nvPr/>
          </p:nvSpPr>
          <p:spPr>
            <a:xfrm>
              <a:off x="2000015" y="5898512"/>
              <a:ext cx="8191970" cy="741398"/>
            </a:xfrm>
            <a:prstGeom prst="trapezoid">
              <a:avLst>
                <a:gd name="adj" fmla="val 68662"/>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p:cNvSpPr/>
            <p:nvPr/>
          </p:nvSpPr>
          <p:spPr>
            <a:xfrm>
              <a:off x="2528005" y="5195092"/>
              <a:ext cx="6597884" cy="703420"/>
            </a:xfrm>
            <a:prstGeom prst="parallelogram">
              <a:avLst>
                <a:gd name="adj" fmla="val 534004"/>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000015" y="5976823"/>
              <a:ext cx="1387366" cy="584775"/>
            </a:xfrm>
            <a:prstGeom prst="rect">
              <a:avLst/>
            </a:prstGeom>
            <a:noFill/>
          </p:spPr>
          <p:txBody>
            <a:bodyPr wrap="square" rtlCol="0">
              <a:spAutoFit/>
            </a:bodyPr>
            <a:lstStyle/>
            <a:p>
              <a:pPr algn="ctr"/>
              <a:r>
                <a:rPr lang="en-US" sz="3200" dirty="0">
                  <a:latin typeface="Arial Black" panose="020B0A04020102020204" pitchFamily="34" charset="0"/>
                </a:rPr>
                <a:t>01</a:t>
              </a:r>
              <a:endParaRPr lang="en-US" dirty="0">
                <a:latin typeface="Arial Black" panose="020B0A04020102020204" pitchFamily="34" charset="0"/>
              </a:endParaRPr>
            </a:p>
          </p:txBody>
        </p:sp>
        <p:sp>
          <p:nvSpPr>
            <p:cNvPr id="20" name="Rectangle 19"/>
            <p:cNvSpPr/>
            <p:nvPr/>
          </p:nvSpPr>
          <p:spPr>
            <a:xfrm>
              <a:off x="2987984" y="5948179"/>
              <a:ext cx="45719" cy="643243"/>
            </a:xfrm>
            <a:prstGeom prst="rect">
              <a:avLst/>
            </a:prstGeom>
            <a:solidFill>
              <a:schemeClr val="tx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033703" y="5905255"/>
              <a:ext cx="6825000" cy="769441"/>
            </a:xfrm>
            <a:prstGeom prst="rect">
              <a:avLst/>
            </a:prstGeom>
            <a:noFill/>
          </p:spPr>
          <p:txBody>
            <a:bodyPr wrap="square" rtlCol="0">
              <a:spAutoFit/>
            </a:bodyPr>
            <a:lstStyle/>
            <a:p>
              <a:r>
                <a:rPr lang="en-US" sz="1600" b="1" dirty="0">
                  <a:latin typeface="+mj-lt"/>
                </a:rPr>
                <a:t>Testing:</a:t>
              </a:r>
              <a:br>
                <a:rPr lang="en-US" sz="1400" b="1" dirty="0">
                  <a:latin typeface="+mj-lt"/>
                </a:rPr>
              </a:br>
              <a:r>
                <a:rPr lang="en-US" sz="1400" dirty="0">
                  <a:latin typeface="+mj-lt"/>
                </a:rPr>
                <a:t> It checks if the website works properly. We test forms, links, pages, and responsiveness to find and fix errors.</a:t>
              </a:r>
            </a:p>
          </p:txBody>
        </p:sp>
      </p:grpSp>
      <p:grpSp>
        <p:nvGrpSpPr>
          <p:cNvPr id="34" name="Group 33"/>
          <p:cNvGrpSpPr/>
          <p:nvPr/>
        </p:nvGrpSpPr>
        <p:grpSpPr>
          <a:xfrm>
            <a:off x="2945944" y="3749038"/>
            <a:ext cx="6315758" cy="1488097"/>
            <a:chOff x="2945944" y="3749038"/>
            <a:chExt cx="6315758" cy="1488097"/>
          </a:xfrm>
        </p:grpSpPr>
        <p:sp>
          <p:nvSpPr>
            <p:cNvPr id="4" name="Trapezoid 3"/>
            <p:cNvSpPr/>
            <p:nvPr/>
          </p:nvSpPr>
          <p:spPr>
            <a:xfrm>
              <a:off x="2945944" y="4502938"/>
              <a:ext cx="6315758" cy="692154"/>
            </a:xfrm>
            <a:prstGeom prst="trapezoid">
              <a:avLst>
                <a:gd name="adj" fmla="val 66819"/>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p:cNvSpPr/>
            <p:nvPr/>
          </p:nvSpPr>
          <p:spPr>
            <a:xfrm>
              <a:off x="3423355" y="3749038"/>
              <a:ext cx="4956405" cy="753900"/>
            </a:xfrm>
            <a:prstGeom prst="parallelogram">
              <a:avLst>
                <a:gd name="adj" fmla="val 378186"/>
              </a:avLst>
            </a:prstGeom>
            <a:solidFill>
              <a:srgbClr val="5C8B0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945944" y="4556627"/>
              <a:ext cx="1387366" cy="584775"/>
            </a:xfrm>
            <a:prstGeom prst="rect">
              <a:avLst/>
            </a:prstGeom>
            <a:noFill/>
          </p:spPr>
          <p:txBody>
            <a:bodyPr wrap="square" rtlCol="0">
              <a:spAutoFit/>
            </a:bodyPr>
            <a:lstStyle/>
            <a:p>
              <a:pPr algn="ctr"/>
              <a:r>
                <a:rPr lang="en-US" sz="3200" dirty="0">
                  <a:latin typeface="Arial Black" panose="020B0A04020102020204" pitchFamily="34" charset="0"/>
                </a:rPr>
                <a:t>02</a:t>
              </a:r>
              <a:endParaRPr lang="en-US" dirty="0">
                <a:latin typeface="Arial Black" panose="020B0A04020102020204" pitchFamily="34" charset="0"/>
              </a:endParaRPr>
            </a:p>
          </p:txBody>
        </p:sp>
        <p:sp>
          <p:nvSpPr>
            <p:cNvPr id="21" name="Rectangle 20"/>
            <p:cNvSpPr/>
            <p:nvPr/>
          </p:nvSpPr>
          <p:spPr>
            <a:xfrm>
              <a:off x="3965444" y="4551505"/>
              <a:ext cx="45719" cy="565276"/>
            </a:xfrm>
            <a:prstGeom prst="rect">
              <a:avLst/>
            </a:prstGeom>
            <a:solidFill>
              <a:schemeClr val="tx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4088523" y="4467694"/>
              <a:ext cx="5037365" cy="769441"/>
            </a:xfrm>
            <a:prstGeom prst="rect">
              <a:avLst/>
            </a:prstGeom>
            <a:noFill/>
          </p:spPr>
          <p:txBody>
            <a:bodyPr wrap="square" rtlCol="0">
              <a:spAutoFit/>
            </a:bodyPr>
            <a:lstStyle/>
            <a:p>
              <a:r>
                <a:rPr lang="en-US" sz="1600" b="1" dirty="0">
                  <a:latin typeface="+mj-lt"/>
                </a:rPr>
                <a:t>Optimization:</a:t>
              </a:r>
              <a:r>
                <a:rPr lang="en-US" sz="1600" dirty="0">
                  <a:latin typeface="+mj-lt"/>
                </a:rPr>
                <a:t> </a:t>
              </a:r>
              <a:br>
                <a:rPr lang="en-US" sz="1400" dirty="0">
                  <a:latin typeface="+mj-lt"/>
                </a:rPr>
              </a:br>
              <a:r>
                <a:rPr lang="en-US" sz="1400" dirty="0">
                  <a:latin typeface="+mj-lt"/>
                </a:rPr>
                <a:t>It improves speed, mobile compatibility, and SEO so the site loads faster and performs better.</a:t>
              </a:r>
            </a:p>
          </p:txBody>
        </p:sp>
      </p:grpSp>
      <p:grpSp>
        <p:nvGrpSpPr>
          <p:cNvPr id="33" name="Group 32"/>
          <p:cNvGrpSpPr/>
          <p:nvPr/>
        </p:nvGrpSpPr>
        <p:grpSpPr>
          <a:xfrm>
            <a:off x="3849835" y="2266241"/>
            <a:ext cx="4529928" cy="1541829"/>
            <a:chOff x="3849835" y="2266241"/>
            <a:chExt cx="4529928" cy="1541829"/>
          </a:xfrm>
        </p:grpSpPr>
        <p:sp>
          <p:nvSpPr>
            <p:cNvPr id="5" name="Trapezoid 4"/>
            <p:cNvSpPr/>
            <p:nvPr/>
          </p:nvSpPr>
          <p:spPr>
            <a:xfrm>
              <a:off x="3849835" y="3007639"/>
              <a:ext cx="4529928" cy="741398"/>
            </a:xfrm>
            <a:prstGeom prst="trapezoid">
              <a:avLst>
                <a:gd name="adj" fmla="val 68662"/>
              </a:avLst>
            </a:prstGeom>
            <a:solidFill>
              <a:srgbClr val="39991F"/>
            </a:solidFill>
            <a:ln>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p:cNvSpPr/>
            <p:nvPr/>
          </p:nvSpPr>
          <p:spPr>
            <a:xfrm>
              <a:off x="4372001" y="2266241"/>
              <a:ext cx="3024879" cy="718698"/>
            </a:xfrm>
            <a:prstGeom prst="parallelogram">
              <a:avLst>
                <a:gd name="adj" fmla="val 244860"/>
              </a:avLst>
            </a:prstGeom>
            <a:solidFill>
              <a:schemeClr val="accent6">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849835" y="3085950"/>
              <a:ext cx="1387366" cy="584775"/>
            </a:xfrm>
            <a:prstGeom prst="rect">
              <a:avLst/>
            </a:prstGeom>
            <a:noFill/>
          </p:spPr>
          <p:txBody>
            <a:bodyPr wrap="square" rtlCol="0">
              <a:spAutoFit/>
            </a:bodyPr>
            <a:lstStyle/>
            <a:p>
              <a:pPr algn="ctr"/>
              <a:r>
                <a:rPr lang="en-US" sz="3200" dirty="0">
                  <a:solidFill>
                    <a:schemeClr val="bg1"/>
                  </a:solidFill>
                  <a:latin typeface="Arial Black" panose="020B0A04020102020204" pitchFamily="34" charset="0"/>
                </a:rPr>
                <a:t>03</a:t>
              </a:r>
              <a:endParaRPr lang="en-US" dirty="0">
                <a:solidFill>
                  <a:schemeClr val="bg1"/>
                </a:solidFill>
                <a:latin typeface="Arial Black" panose="020B0A04020102020204" pitchFamily="34" charset="0"/>
              </a:endParaRPr>
            </a:p>
          </p:txBody>
        </p:sp>
        <p:sp>
          <p:nvSpPr>
            <p:cNvPr id="22" name="Rectangle 21"/>
            <p:cNvSpPr/>
            <p:nvPr/>
          </p:nvSpPr>
          <p:spPr>
            <a:xfrm>
              <a:off x="4833654" y="3041796"/>
              <a:ext cx="45719" cy="643243"/>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879373" y="3038629"/>
              <a:ext cx="3500387" cy="769441"/>
            </a:xfrm>
            <a:prstGeom prst="rect">
              <a:avLst/>
            </a:prstGeom>
            <a:noFill/>
          </p:spPr>
          <p:txBody>
            <a:bodyPr wrap="square" rtlCol="0">
              <a:spAutoFit/>
            </a:bodyPr>
            <a:lstStyle/>
            <a:p>
              <a:r>
                <a:rPr lang="en-US" sz="1600" b="1" dirty="0">
                  <a:solidFill>
                    <a:schemeClr val="bg1"/>
                  </a:solidFill>
                  <a:latin typeface="+mj-lt"/>
                </a:rPr>
                <a:t>Steps to build</a:t>
              </a:r>
              <a:r>
                <a:rPr lang="en-US" sz="1400" dirty="0">
                  <a:solidFill>
                    <a:schemeClr val="bg1"/>
                  </a:solidFill>
                  <a:latin typeface="+mj-lt"/>
                </a:rPr>
                <a:t>:</a:t>
              </a:r>
              <a:br>
                <a:rPr lang="en-US" sz="1400" dirty="0">
                  <a:solidFill>
                    <a:schemeClr val="bg1"/>
                  </a:solidFill>
                  <a:latin typeface="+mj-lt"/>
                </a:rPr>
              </a:br>
              <a:r>
                <a:rPr lang="en-US" sz="1400" dirty="0">
                  <a:solidFill>
                    <a:schemeClr val="bg1"/>
                  </a:solidFill>
                  <a:latin typeface="+mj-lt"/>
                </a:rPr>
                <a:t>Plan, Design, Develop, Test, Optimize, Maintain</a:t>
              </a:r>
            </a:p>
          </p:txBody>
        </p:sp>
      </p:grpSp>
      <p:grpSp>
        <p:nvGrpSpPr>
          <p:cNvPr id="32" name="Group 31"/>
          <p:cNvGrpSpPr/>
          <p:nvPr/>
        </p:nvGrpSpPr>
        <p:grpSpPr>
          <a:xfrm>
            <a:off x="4833654" y="218089"/>
            <a:ext cx="2563228" cy="2033397"/>
            <a:chOff x="4833654" y="218089"/>
            <a:chExt cx="2563228" cy="2033397"/>
          </a:xfrm>
        </p:grpSpPr>
        <p:sp>
          <p:nvSpPr>
            <p:cNvPr id="6" name="Trapezoid 5"/>
            <p:cNvSpPr/>
            <p:nvPr/>
          </p:nvSpPr>
          <p:spPr>
            <a:xfrm>
              <a:off x="4833654" y="218089"/>
              <a:ext cx="2563228" cy="2033397"/>
            </a:xfrm>
            <a:prstGeom prst="trapezoid">
              <a:avLst>
                <a:gd name="adj" fmla="val 68662"/>
              </a:avLst>
            </a:prstGeom>
            <a:solidFill>
              <a:schemeClr val="accent6">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80599" y="843509"/>
              <a:ext cx="1468400" cy="1308120"/>
            </a:xfrm>
            <a:prstGeom prst="rect">
              <a:avLst/>
            </a:prstGeom>
          </p:spPr>
        </p:pic>
      </p:grpSp>
    </p:spTree>
    <p:extLst>
      <p:ext uri="{BB962C8B-B14F-4D97-AF65-F5344CB8AC3E}">
        <p14:creationId xmlns:p14="http://schemas.microsoft.com/office/powerpoint/2010/main" val="340485606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75000">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14:bounceEnd="75000">
                                          <p:cBhvr additive="base">
                                            <p:cTn id="7" dur="2000" fill="hold"/>
                                            <p:tgtEl>
                                              <p:spTgt spid="32"/>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75000">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14:bounceEnd="75000">
                                          <p:cBhvr additive="base">
                                            <p:cTn id="11" dur="2000" fill="hold"/>
                                            <p:tgtEl>
                                              <p:spTgt spid="33"/>
                                            </p:tgtEl>
                                            <p:attrNameLst>
                                              <p:attrName>ppt_x</p:attrName>
                                            </p:attrNameLst>
                                          </p:cBhvr>
                                          <p:tavLst>
                                            <p:tav tm="0">
                                              <p:val>
                                                <p:strVal val="#ppt_x"/>
                                              </p:val>
                                            </p:tav>
                                            <p:tav tm="100000">
                                              <p:val>
                                                <p:strVal val="#ppt_x"/>
                                              </p:val>
                                            </p:tav>
                                          </p:tavLst>
                                        </p:anim>
                                        <p:anim calcmode="lin" valueType="num" p14:bounceEnd="75000">
                                          <p:cBhvr additive="base">
                                            <p:cTn id="12" dur="20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75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75000">
                                          <p:cBhvr additive="base">
                                            <p:cTn id="15" dur="2000" fill="hold"/>
                                            <p:tgtEl>
                                              <p:spTgt spid="34"/>
                                            </p:tgtEl>
                                            <p:attrNameLst>
                                              <p:attrName>ppt_x</p:attrName>
                                            </p:attrNameLst>
                                          </p:cBhvr>
                                          <p:tavLst>
                                            <p:tav tm="0">
                                              <p:val>
                                                <p:strVal val="#ppt_x"/>
                                              </p:val>
                                            </p:tav>
                                            <p:tav tm="100000">
                                              <p:val>
                                                <p:strVal val="#ppt_x"/>
                                              </p:val>
                                            </p:tav>
                                          </p:tavLst>
                                        </p:anim>
                                        <p:anim calcmode="lin" valueType="num" p14:bounceEnd="75000">
                                          <p:cBhvr additive="base">
                                            <p:cTn id="16" dur="20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75000">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14:bounceEnd="75000">
                                          <p:cBhvr additive="base">
                                            <p:cTn id="19" dur="2000" fill="hold"/>
                                            <p:tgtEl>
                                              <p:spTgt spid="35"/>
                                            </p:tgtEl>
                                            <p:attrNameLst>
                                              <p:attrName>ppt_x</p:attrName>
                                            </p:attrNameLst>
                                          </p:cBhvr>
                                          <p:tavLst>
                                            <p:tav tm="0">
                                              <p:val>
                                                <p:strVal val="#ppt_x"/>
                                              </p:val>
                                            </p:tav>
                                            <p:tav tm="100000">
                                              <p:val>
                                                <p:strVal val="#ppt_x"/>
                                              </p:val>
                                            </p:tav>
                                          </p:tavLst>
                                        </p:anim>
                                        <p:anim calcmode="lin" valueType="num" p14:bounceEnd="75000">
                                          <p:cBhvr additive="base">
                                            <p:cTn id="20" dur="20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2000" fill="hold"/>
                                            <p:tgtEl>
                                              <p:spTgt spid="32"/>
                                            </p:tgtEl>
                                            <p:attrNameLst>
                                              <p:attrName>ppt_x</p:attrName>
                                            </p:attrNameLst>
                                          </p:cBhvr>
                                          <p:tavLst>
                                            <p:tav tm="0">
                                              <p:val>
                                                <p:strVal val="#ppt_x"/>
                                              </p:val>
                                            </p:tav>
                                            <p:tav tm="100000">
                                              <p:val>
                                                <p:strVal val="#ppt_x"/>
                                              </p:val>
                                            </p:tav>
                                          </p:tavLst>
                                        </p:anim>
                                        <p:anim calcmode="lin" valueType="num">
                                          <p:cBhvr additive="base">
                                            <p:cTn id="8" dur="20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2000" fill="hold"/>
                                            <p:tgtEl>
                                              <p:spTgt spid="33"/>
                                            </p:tgtEl>
                                            <p:attrNameLst>
                                              <p:attrName>ppt_x</p:attrName>
                                            </p:attrNameLst>
                                          </p:cBhvr>
                                          <p:tavLst>
                                            <p:tav tm="0">
                                              <p:val>
                                                <p:strVal val="#ppt_x"/>
                                              </p:val>
                                            </p:tav>
                                            <p:tav tm="100000">
                                              <p:val>
                                                <p:strVal val="#ppt_x"/>
                                              </p:val>
                                            </p:tav>
                                          </p:tavLst>
                                        </p:anim>
                                        <p:anim calcmode="lin" valueType="num">
                                          <p:cBhvr additive="base">
                                            <p:cTn id="12" dur="20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2000" fill="hold"/>
                                            <p:tgtEl>
                                              <p:spTgt spid="34"/>
                                            </p:tgtEl>
                                            <p:attrNameLst>
                                              <p:attrName>ppt_x</p:attrName>
                                            </p:attrNameLst>
                                          </p:cBhvr>
                                          <p:tavLst>
                                            <p:tav tm="0">
                                              <p:val>
                                                <p:strVal val="#ppt_x"/>
                                              </p:val>
                                            </p:tav>
                                            <p:tav tm="100000">
                                              <p:val>
                                                <p:strVal val="#ppt_x"/>
                                              </p:val>
                                            </p:tav>
                                          </p:tavLst>
                                        </p:anim>
                                        <p:anim calcmode="lin" valueType="num">
                                          <p:cBhvr additive="base">
                                            <p:cTn id="16" dur="20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2000" fill="hold"/>
                                            <p:tgtEl>
                                              <p:spTgt spid="35"/>
                                            </p:tgtEl>
                                            <p:attrNameLst>
                                              <p:attrName>ppt_x</p:attrName>
                                            </p:attrNameLst>
                                          </p:cBhvr>
                                          <p:tavLst>
                                            <p:tav tm="0">
                                              <p:val>
                                                <p:strVal val="#ppt_x"/>
                                              </p:val>
                                            </p:tav>
                                            <p:tav tm="100000">
                                              <p:val>
                                                <p:strVal val="#ppt_x"/>
                                              </p:val>
                                            </p:tav>
                                          </p:tavLst>
                                        </p:anim>
                                        <p:anim calcmode="lin" valueType="num">
                                          <p:cBhvr additive="base">
                                            <p:cTn id="20" dur="20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6365" y="-84592"/>
            <a:ext cx="1219200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rot="8017349">
            <a:off x="509611" y="661007"/>
            <a:ext cx="2050739" cy="2096306"/>
            <a:chOff x="4225161" y="1366345"/>
            <a:chExt cx="3153102" cy="2942896"/>
          </a:xfrm>
        </p:grpSpPr>
        <p:sp>
          <p:nvSpPr>
            <p:cNvPr id="11" name="Freeform 10"/>
            <p:cNvSpPr/>
            <p:nvPr/>
          </p:nvSpPr>
          <p:spPr>
            <a:xfrm>
              <a:off x="5801711" y="1366345"/>
              <a:ext cx="1576552" cy="2942896"/>
            </a:xfrm>
            <a:custGeom>
              <a:avLst/>
              <a:gdLst>
                <a:gd name="connsiteX0" fmla="*/ 0 w 1576552"/>
                <a:gd name="connsiteY0" fmla="*/ 0 h 2942896"/>
                <a:gd name="connsiteX1" fmla="*/ 1 w 1576552"/>
                <a:gd name="connsiteY1" fmla="*/ 0 h 2942896"/>
                <a:gd name="connsiteX2" fmla="*/ 1576552 w 1576552"/>
                <a:gd name="connsiteY2" fmla="*/ 2942896 h 2942896"/>
                <a:gd name="connsiteX3" fmla="*/ 0 w 1576552"/>
                <a:gd name="connsiteY3" fmla="*/ 2102081 h 2942896"/>
                <a:gd name="connsiteX4" fmla="*/ 0 w 1576552"/>
                <a:gd name="connsiteY4" fmla="*/ 0 h 2942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6552" h="2942896">
                  <a:moveTo>
                    <a:pt x="0" y="0"/>
                  </a:moveTo>
                  <a:lnTo>
                    <a:pt x="1" y="0"/>
                  </a:lnTo>
                  <a:lnTo>
                    <a:pt x="1576552" y="2942896"/>
                  </a:lnTo>
                  <a:lnTo>
                    <a:pt x="0" y="2102081"/>
                  </a:lnTo>
                  <a:lnTo>
                    <a:pt x="0" y="0"/>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4225161" y="1366345"/>
              <a:ext cx="1576551" cy="2942896"/>
            </a:xfrm>
            <a:custGeom>
              <a:avLst/>
              <a:gdLst>
                <a:gd name="connsiteX0" fmla="*/ 1576551 w 1576551"/>
                <a:gd name="connsiteY0" fmla="*/ 0 h 2942896"/>
                <a:gd name="connsiteX1" fmla="*/ 1576551 w 1576551"/>
                <a:gd name="connsiteY1" fmla="*/ 2102081 h 2942896"/>
                <a:gd name="connsiteX2" fmla="*/ 0 w 1576551"/>
                <a:gd name="connsiteY2" fmla="*/ 2942896 h 2942896"/>
                <a:gd name="connsiteX3" fmla="*/ 1576551 w 1576551"/>
                <a:gd name="connsiteY3" fmla="*/ 0 h 2942896"/>
                <a:gd name="connsiteX4" fmla="*/ 1576551 w 1576551"/>
                <a:gd name="connsiteY4" fmla="*/ 0 h 2942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6551" h="2942896">
                  <a:moveTo>
                    <a:pt x="1576551" y="0"/>
                  </a:moveTo>
                  <a:lnTo>
                    <a:pt x="1576551" y="2102081"/>
                  </a:lnTo>
                  <a:lnTo>
                    <a:pt x="0" y="2942896"/>
                  </a:lnTo>
                  <a:lnTo>
                    <a:pt x="1576551" y="0"/>
                  </a:lnTo>
                  <a:lnTo>
                    <a:pt x="1576551" y="0"/>
                  </a:lnTo>
                  <a:close/>
                </a:path>
              </a:pathLst>
            </a:cu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50000" t="50000" r="50000" b="50000"/>
              </a:path>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6391409">
            <a:off x="3314913" y="2594360"/>
            <a:ext cx="2050739" cy="2096306"/>
            <a:chOff x="4225161" y="1366345"/>
            <a:chExt cx="3153102" cy="2942896"/>
          </a:xfrm>
        </p:grpSpPr>
        <p:sp>
          <p:nvSpPr>
            <p:cNvPr id="23" name="Freeform 22"/>
            <p:cNvSpPr/>
            <p:nvPr/>
          </p:nvSpPr>
          <p:spPr>
            <a:xfrm>
              <a:off x="5801711" y="1366345"/>
              <a:ext cx="1576552" cy="2942896"/>
            </a:xfrm>
            <a:custGeom>
              <a:avLst/>
              <a:gdLst>
                <a:gd name="connsiteX0" fmla="*/ 0 w 1576552"/>
                <a:gd name="connsiteY0" fmla="*/ 0 h 2942896"/>
                <a:gd name="connsiteX1" fmla="*/ 1 w 1576552"/>
                <a:gd name="connsiteY1" fmla="*/ 0 h 2942896"/>
                <a:gd name="connsiteX2" fmla="*/ 1576552 w 1576552"/>
                <a:gd name="connsiteY2" fmla="*/ 2942896 h 2942896"/>
                <a:gd name="connsiteX3" fmla="*/ 0 w 1576552"/>
                <a:gd name="connsiteY3" fmla="*/ 2102081 h 2942896"/>
                <a:gd name="connsiteX4" fmla="*/ 0 w 1576552"/>
                <a:gd name="connsiteY4" fmla="*/ 0 h 2942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6552" h="2942896">
                  <a:moveTo>
                    <a:pt x="0" y="0"/>
                  </a:moveTo>
                  <a:lnTo>
                    <a:pt x="1" y="0"/>
                  </a:lnTo>
                  <a:lnTo>
                    <a:pt x="1576552" y="2942896"/>
                  </a:lnTo>
                  <a:lnTo>
                    <a:pt x="0" y="2102081"/>
                  </a:lnTo>
                  <a:lnTo>
                    <a:pt x="0" y="0"/>
                  </a:lnTo>
                  <a:close/>
                </a:path>
              </a:pathLst>
            </a:custGeom>
            <a:solidFill>
              <a:schemeClr val="accent6">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4225161" y="1366345"/>
              <a:ext cx="1576551" cy="2942896"/>
            </a:xfrm>
            <a:custGeom>
              <a:avLst/>
              <a:gdLst>
                <a:gd name="connsiteX0" fmla="*/ 1576551 w 1576551"/>
                <a:gd name="connsiteY0" fmla="*/ 0 h 2942896"/>
                <a:gd name="connsiteX1" fmla="*/ 1576551 w 1576551"/>
                <a:gd name="connsiteY1" fmla="*/ 2102081 h 2942896"/>
                <a:gd name="connsiteX2" fmla="*/ 0 w 1576551"/>
                <a:gd name="connsiteY2" fmla="*/ 2942896 h 2942896"/>
                <a:gd name="connsiteX3" fmla="*/ 1576551 w 1576551"/>
                <a:gd name="connsiteY3" fmla="*/ 0 h 2942896"/>
                <a:gd name="connsiteX4" fmla="*/ 1576551 w 1576551"/>
                <a:gd name="connsiteY4" fmla="*/ 0 h 2942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6551" h="2942896">
                  <a:moveTo>
                    <a:pt x="1576551" y="0"/>
                  </a:moveTo>
                  <a:lnTo>
                    <a:pt x="1576551" y="2102081"/>
                  </a:lnTo>
                  <a:lnTo>
                    <a:pt x="0" y="2942896"/>
                  </a:lnTo>
                  <a:lnTo>
                    <a:pt x="1576551" y="0"/>
                  </a:lnTo>
                  <a:lnTo>
                    <a:pt x="1576551" y="0"/>
                  </a:lnTo>
                  <a:close/>
                </a:path>
              </a:pathLst>
            </a:custGeom>
            <a:solidFill>
              <a:schemeClr val="accent6">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rot="3963982">
            <a:off x="7095894" y="2513073"/>
            <a:ext cx="2050739" cy="2096306"/>
            <a:chOff x="4225161" y="1366345"/>
            <a:chExt cx="3153102" cy="2942896"/>
          </a:xfrm>
        </p:grpSpPr>
        <p:sp>
          <p:nvSpPr>
            <p:cNvPr id="26" name="Freeform 25"/>
            <p:cNvSpPr/>
            <p:nvPr/>
          </p:nvSpPr>
          <p:spPr>
            <a:xfrm>
              <a:off x="5801711" y="1366345"/>
              <a:ext cx="1576552" cy="2942896"/>
            </a:xfrm>
            <a:custGeom>
              <a:avLst/>
              <a:gdLst>
                <a:gd name="connsiteX0" fmla="*/ 0 w 1576552"/>
                <a:gd name="connsiteY0" fmla="*/ 0 h 2942896"/>
                <a:gd name="connsiteX1" fmla="*/ 1 w 1576552"/>
                <a:gd name="connsiteY1" fmla="*/ 0 h 2942896"/>
                <a:gd name="connsiteX2" fmla="*/ 1576552 w 1576552"/>
                <a:gd name="connsiteY2" fmla="*/ 2942896 h 2942896"/>
                <a:gd name="connsiteX3" fmla="*/ 0 w 1576552"/>
                <a:gd name="connsiteY3" fmla="*/ 2102081 h 2942896"/>
                <a:gd name="connsiteX4" fmla="*/ 0 w 1576552"/>
                <a:gd name="connsiteY4" fmla="*/ 0 h 2942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6552" h="2942896">
                  <a:moveTo>
                    <a:pt x="0" y="0"/>
                  </a:moveTo>
                  <a:lnTo>
                    <a:pt x="1" y="0"/>
                  </a:lnTo>
                  <a:lnTo>
                    <a:pt x="1576552" y="2942896"/>
                  </a:lnTo>
                  <a:lnTo>
                    <a:pt x="0" y="2102081"/>
                  </a:lnTo>
                  <a:lnTo>
                    <a:pt x="0" y="0"/>
                  </a:lnTo>
                  <a:close/>
                </a:path>
              </a:pathLst>
            </a:cu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4225161" y="1366345"/>
              <a:ext cx="1576551" cy="2942896"/>
            </a:xfrm>
            <a:custGeom>
              <a:avLst/>
              <a:gdLst>
                <a:gd name="connsiteX0" fmla="*/ 1576551 w 1576551"/>
                <a:gd name="connsiteY0" fmla="*/ 0 h 2942896"/>
                <a:gd name="connsiteX1" fmla="*/ 1576551 w 1576551"/>
                <a:gd name="connsiteY1" fmla="*/ 2102081 h 2942896"/>
                <a:gd name="connsiteX2" fmla="*/ 0 w 1576551"/>
                <a:gd name="connsiteY2" fmla="*/ 2942896 h 2942896"/>
                <a:gd name="connsiteX3" fmla="*/ 1576551 w 1576551"/>
                <a:gd name="connsiteY3" fmla="*/ 0 h 2942896"/>
                <a:gd name="connsiteX4" fmla="*/ 1576551 w 1576551"/>
                <a:gd name="connsiteY4" fmla="*/ 0 h 2942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6551" h="2942896">
                  <a:moveTo>
                    <a:pt x="1576551" y="0"/>
                  </a:moveTo>
                  <a:lnTo>
                    <a:pt x="1576551" y="2102081"/>
                  </a:lnTo>
                  <a:lnTo>
                    <a:pt x="0" y="2942896"/>
                  </a:lnTo>
                  <a:lnTo>
                    <a:pt x="1576551" y="0"/>
                  </a:lnTo>
                  <a:lnTo>
                    <a:pt x="1576551" y="0"/>
                  </a:lnTo>
                  <a:close/>
                </a:path>
              </a:pathLst>
            </a:custGeom>
            <a:solidFill>
              <a:schemeClr val="accent1">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rot="1920666">
            <a:off x="10219491" y="726975"/>
            <a:ext cx="2050739" cy="2096306"/>
            <a:chOff x="4225161" y="1366345"/>
            <a:chExt cx="3153102" cy="2942896"/>
          </a:xfrm>
        </p:grpSpPr>
        <p:sp>
          <p:nvSpPr>
            <p:cNvPr id="29" name="Freeform 28"/>
            <p:cNvSpPr/>
            <p:nvPr/>
          </p:nvSpPr>
          <p:spPr>
            <a:xfrm>
              <a:off x="5801711" y="1366345"/>
              <a:ext cx="1576552" cy="2942896"/>
            </a:xfrm>
            <a:custGeom>
              <a:avLst/>
              <a:gdLst>
                <a:gd name="connsiteX0" fmla="*/ 0 w 1576552"/>
                <a:gd name="connsiteY0" fmla="*/ 0 h 2942896"/>
                <a:gd name="connsiteX1" fmla="*/ 1 w 1576552"/>
                <a:gd name="connsiteY1" fmla="*/ 0 h 2942896"/>
                <a:gd name="connsiteX2" fmla="*/ 1576552 w 1576552"/>
                <a:gd name="connsiteY2" fmla="*/ 2942896 h 2942896"/>
                <a:gd name="connsiteX3" fmla="*/ 0 w 1576552"/>
                <a:gd name="connsiteY3" fmla="*/ 2102081 h 2942896"/>
                <a:gd name="connsiteX4" fmla="*/ 0 w 1576552"/>
                <a:gd name="connsiteY4" fmla="*/ 0 h 2942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6552" h="2942896">
                  <a:moveTo>
                    <a:pt x="0" y="0"/>
                  </a:moveTo>
                  <a:lnTo>
                    <a:pt x="1" y="0"/>
                  </a:lnTo>
                  <a:lnTo>
                    <a:pt x="1576552" y="2942896"/>
                  </a:lnTo>
                  <a:lnTo>
                    <a:pt x="0" y="2102081"/>
                  </a:lnTo>
                  <a:lnTo>
                    <a:pt x="0" y="0"/>
                  </a:lnTo>
                  <a:close/>
                </a:path>
              </a:pathLst>
            </a:custGeom>
            <a:solidFill>
              <a:srgbClr val="7030A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225161" y="1366345"/>
              <a:ext cx="1576551" cy="2942896"/>
            </a:xfrm>
            <a:custGeom>
              <a:avLst/>
              <a:gdLst>
                <a:gd name="connsiteX0" fmla="*/ 1576551 w 1576551"/>
                <a:gd name="connsiteY0" fmla="*/ 0 h 2942896"/>
                <a:gd name="connsiteX1" fmla="*/ 1576551 w 1576551"/>
                <a:gd name="connsiteY1" fmla="*/ 2102081 h 2942896"/>
                <a:gd name="connsiteX2" fmla="*/ 0 w 1576551"/>
                <a:gd name="connsiteY2" fmla="*/ 2942896 h 2942896"/>
                <a:gd name="connsiteX3" fmla="*/ 1576551 w 1576551"/>
                <a:gd name="connsiteY3" fmla="*/ 0 h 2942896"/>
                <a:gd name="connsiteX4" fmla="*/ 1576551 w 1576551"/>
                <a:gd name="connsiteY4" fmla="*/ 0 h 2942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6551" h="2942896">
                  <a:moveTo>
                    <a:pt x="1576551" y="0"/>
                  </a:moveTo>
                  <a:lnTo>
                    <a:pt x="1576551" y="2102081"/>
                  </a:lnTo>
                  <a:lnTo>
                    <a:pt x="0" y="2942896"/>
                  </a:lnTo>
                  <a:lnTo>
                    <a:pt x="1576551" y="0"/>
                  </a:lnTo>
                  <a:lnTo>
                    <a:pt x="1576551" y="0"/>
                  </a:lnTo>
                  <a:close/>
                </a:path>
              </a:pathLst>
            </a:custGeom>
            <a:solidFill>
              <a:srgbClr val="AF78B8"/>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p:cNvSpPr txBox="1"/>
          <p:nvPr/>
        </p:nvSpPr>
        <p:spPr>
          <a:xfrm>
            <a:off x="4303430" y="670902"/>
            <a:ext cx="4147692" cy="1877437"/>
          </a:xfrm>
          <a:prstGeom prst="rect">
            <a:avLst/>
          </a:prstGeom>
          <a:noFill/>
        </p:spPr>
        <p:txBody>
          <a:bodyPr wrap="square" rtlCol="0">
            <a:spAutoFit/>
          </a:bodyPr>
          <a:lstStyle/>
          <a:p>
            <a:pPr algn="ctr">
              <a:lnSpc>
                <a:spcPct val="150000"/>
              </a:lnSpc>
            </a:pPr>
            <a:r>
              <a:rPr lang="en-US" sz="1600" b="1" dirty="0">
                <a:solidFill>
                  <a:schemeClr val="bg1"/>
                </a:solidFill>
                <a:latin typeface="+mj-lt"/>
              </a:rPr>
              <a:t>Deployment:</a:t>
            </a:r>
            <a:br>
              <a:rPr lang="en-US" sz="1400" b="1" dirty="0">
                <a:solidFill>
                  <a:schemeClr val="bg1"/>
                </a:solidFill>
                <a:latin typeface="+mj-lt"/>
              </a:rPr>
            </a:br>
            <a:r>
              <a:rPr lang="en-US" sz="1600" dirty="0">
                <a:solidFill>
                  <a:schemeClr val="bg1"/>
                </a:solidFill>
                <a:latin typeface="+mj-lt"/>
              </a:rPr>
              <a:t>Deployment means making your website live on the internet so users can access it through a web browser.</a:t>
            </a:r>
          </a:p>
          <a:p>
            <a:endParaRPr lang="en-US" sz="2000" dirty="0"/>
          </a:p>
        </p:txBody>
      </p:sp>
      <p:sp>
        <p:nvSpPr>
          <p:cNvPr id="32" name="TextBox 31"/>
          <p:cNvSpPr txBox="1"/>
          <p:nvPr/>
        </p:nvSpPr>
        <p:spPr>
          <a:xfrm>
            <a:off x="-5782" y="2945479"/>
            <a:ext cx="2715305" cy="1631216"/>
          </a:xfrm>
          <a:prstGeom prst="rect">
            <a:avLst/>
          </a:prstGeom>
          <a:noFill/>
        </p:spPr>
        <p:txBody>
          <a:bodyPr wrap="square" rtlCol="0">
            <a:spAutoFit/>
          </a:bodyPr>
          <a:lstStyle/>
          <a:p>
            <a:pPr algn="ctr"/>
            <a:r>
              <a:rPr lang="en-US" b="1" dirty="0">
                <a:solidFill>
                  <a:srgbClr val="F3B60B"/>
                </a:solidFill>
                <a:latin typeface="+mj-lt"/>
              </a:rPr>
              <a:t>1-Prepare the Code:</a:t>
            </a:r>
            <a:endParaRPr lang="en-US" dirty="0">
              <a:solidFill>
                <a:srgbClr val="F3B60B"/>
              </a:solidFill>
              <a:latin typeface="+mj-lt"/>
            </a:endParaRPr>
          </a:p>
          <a:p>
            <a:pPr algn="ctr"/>
            <a:r>
              <a:rPr lang="en-US" sz="1600" dirty="0">
                <a:solidFill>
                  <a:schemeClr val="bg1"/>
                </a:solidFill>
                <a:latin typeface="+mj-lt"/>
              </a:rPr>
              <a:t>Finalize your website files (HTML, CSS, JS).</a:t>
            </a:r>
          </a:p>
          <a:p>
            <a:pPr algn="ctr"/>
            <a:r>
              <a:rPr lang="en-US" sz="1600" dirty="0">
                <a:solidFill>
                  <a:schemeClr val="bg1"/>
                </a:solidFill>
                <a:latin typeface="+mj-lt"/>
              </a:rPr>
              <a:t>Ensure everything is tested and working locally.</a:t>
            </a:r>
          </a:p>
          <a:p>
            <a:endParaRPr lang="en-US" dirty="0">
              <a:solidFill>
                <a:schemeClr val="bg1"/>
              </a:solidFill>
            </a:endParaRPr>
          </a:p>
        </p:txBody>
      </p:sp>
      <p:sp>
        <p:nvSpPr>
          <p:cNvPr id="34" name="TextBox 33"/>
          <p:cNvSpPr txBox="1"/>
          <p:nvPr/>
        </p:nvSpPr>
        <p:spPr>
          <a:xfrm>
            <a:off x="2018282" y="4722109"/>
            <a:ext cx="3653015" cy="1877437"/>
          </a:xfrm>
          <a:prstGeom prst="rect">
            <a:avLst/>
          </a:prstGeom>
          <a:noFill/>
        </p:spPr>
        <p:txBody>
          <a:bodyPr wrap="square" rtlCol="0">
            <a:spAutoFit/>
          </a:bodyPr>
          <a:lstStyle/>
          <a:p>
            <a:pPr algn="ctr"/>
            <a:r>
              <a:rPr lang="en-US" b="1" dirty="0">
                <a:solidFill>
                  <a:srgbClr val="678654"/>
                </a:solidFill>
                <a:latin typeface="+mj-lt"/>
              </a:rPr>
              <a:t>2-Choose a Hosting Platform:</a:t>
            </a:r>
            <a:endParaRPr lang="en-US" dirty="0">
              <a:solidFill>
                <a:srgbClr val="678654"/>
              </a:solidFill>
              <a:latin typeface="+mj-lt"/>
            </a:endParaRPr>
          </a:p>
          <a:p>
            <a:pPr algn="ctr"/>
            <a:r>
              <a:rPr lang="en-US" sz="1600" dirty="0">
                <a:solidFill>
                  <a:schemeClr val="bg1"/>
                </a:solidFill>
                <a:latin typeface="+mj-lt"/>
              </a:rPr>
              <a:t>Select a platform like GitHub</a:t>
            </a:r>
            <a:r>
              <a:rPr lang="en-US" sz="1600" b="1" dirty="0">
                <a:solidFill>
                  <a:schemeClr val="bg1"/>
                </a:solidFill>
                <a:latin typeface="+mj-lt"/>
              </a:rPr>
              <a:t> </a:t>
            </a:r>
            <a:r>
              <a:rPr lang="en-US" sz="1600" dirty="0">
                <a:solidFill>
                  <a:schemeClr val="bg1"/>
                </a:solidFill>
                <a:latin typeface="+mj-lt"/>
              </a:rPr>
              <a:t>Pages, Netlify, Vercel, or Hostinger.</a:t>
            </a:r>
          </a:p>
          <a:p>
            <a:pPr algn="ctr"/>
            <a:r>
              <a:rPr lang="en-US" sz="1600" dirty="0">
                <a:solidFill>
                  <a:schemeClr val="bg1"/>
                </a:solidFill>
                <a:latin typeface="+mj-lt"/>
              </a:rPr>
              <a:t>For dynamic features (like booking forms), you may need a backend server (e.g., Firebase or Node.js hosting).</a:t>
            </a:r>
          </a:p>
          <a:p>
            <a:endParaRPr lang="en-US" dirty="0"/>
          </a:p>
        </p:txBody>
      </p:sp>
      <p:sp>
        <p:nvSpPr>
          <p:cNvPr id="35" name="TextBox 34"/>
          <p:cNvSpPr txBox="1"/>
          <p:nvPr/>
        </p:nvSpPr>
        <p:spPr>
          <a:xfrm>
            <a:off x="6164117" y="5168833"/>
            <a:ext cx="3237563" cy="1908215"/>
          </a:xfrm>
          <a:prstGeom prst="rect">
            <a:avLst/>
          </a:prstGeom>
          <a:noFill/>
        </p:spPr>
        <p:txBody>
          <a:bodyPr wrap="square" rtlCol="0">
            <a:spAutoFit/>
          </a:bodyPr>
          <a:lstStyle/>
          <a:p>
            <a:pPr algn="ctr"/>
            <a:r>
              <a:rPr lang="en-US" b="1" dirty="0">
                <a:solidFill>
                  <a:srgbClr val="48749E"/>
                </a:solidFill>
                <a:latin typeface="+mj-lt"/>
              </a:rPr>
              <a:t>3-Upload Website Files:</a:t>
            </a:r>
            <a:endParaRPr lang="en-US" dirty="0">
              <a:solidFill>
                <a:srgbClr val="48749E"/>
              </a:solidFill>
              <a:latin typeface="+mj-lt"/>
            </a:endParaRPr>
          </a:p>
          <a:p>
            <a:pPr algn="ctr"/>
            <a:r>
              <a:rPr lang="en-US" sz="1600" dirty="0">
                <a:solidFill>
                  <a:schemeClr val="bg1"/>
                </a:solidFill>
                <a:latin typeface="+mj-lt"/>
              </a:rPr>
              <a:t>Connect your GitHub repository or manually upload files to the hosting provider.</a:t>
            </a:r>
          </a:p>
          <a:p>
            <a:pPr algn="ctr"/>
            <a:r>
              <a:rPr lang="en-US" sz="1600" dirty="0">
                <a:solidFill>
                  <a:schemeClr val="bg1"/>
                </a:solidFill>
                <a:latin typeface="+mj-lt"/>
              </a:rPr>
              <a:t>Configure the domain (custom or provided).</a:t>
            </a:r>
          </a:p>
          <a:p>
            <a:endParaRPr lang="en-US" dirty="0"/>
          </a:p>
        </p:txBody>
      </p:sp>
      <p:sp>
        <p:nvSpPr>
          <p:cNvPr id="36" name="TextBox 35"/>
          <p:cNvSpPr txBox="1"/>
          <p:nvPr/>
        </p:nvSpPr>
        <p:spPr>
          <a:xfrm>
            <a:off x="9640196" y="3344408"/>
            <a:ext cx="2406869" cy="1877437"/>
          </a:xfrm>
          <a:prstGeom prst="rect">
            <a:avLst/>
          </a:prstGeom>
          <a:noFill/>
        </p:spPr>
        <p:txBody>
          <a:bodyPr wrap="square" rtlCol="0">
            <a:spAutoFit/>
          </a:bodyPr>
          <a:lstStyle/>
          <a:p>
            <a:pPr algn="ctr"/>
            <a:r>
              <a:rPr lang="en-US" b="1" dirty="0">
                <a:solidFill>
                  <a:srgbClr val="AE74DB"/>
                </a:solidFill>
                <a:latin typeface="+mj-lt"/>
              </a:rPr>
              <a:t>4-Go Live and Monitor:</a:t>
            </a:r>
            <a:endParaRPr lang="en-US" dirty="0">
              <a:solidFill>
                <a:srgbClr val="AE74DB"/>
              </a:solidFill>
              <a:latin typeface="+mj-lt"/>
            </a:endParaRPr>
          </a:p>
          <a:p>
            <a:pPr algn="ctr"/>
            <a:r>
              <a:rPr lang="en-US" sz="1600" dirty="0">
                <a:solidFill>
                  <a:schemeClr val="bg1"/>
                </a:solidFill>
                <a:latin typeface="+mj-lt"/>
              </a:rPr>
              <a:t>After successful upload, your website becomes live.</a:t>
            </a:r>
          </a:p>
          <a:p>
            <a:pPr algn="ctr"/>
            <a:r>
              <a:rPr lang="en-US" sz="1600" dirty="0">
                <a:solidFill>
                  <a:schemeClr val="bg1"/>
                </a:solidFill>
                <a:latin typeface="+mj-lt"/>
              </a:rPr>
              <a:t>Monitor performance, test again online, and fix any live issues.</a:t>
            </a:r>
          </a:p>
          <a:p>
            <a:endParaRPr lang="en-US" dirty="0"/>
          </a:p>
        </p:txBody>
      </p:sp>
    </p:spTree>
    <p:extLst>
      <p:ext uri="{BB962C8B-B14F-4D97-AF65-F5344CB8AC3E}">
        <p14:creationId xmlns:p14="http://schemas.microsoft.com/office/powerpoint/2010/main" val="277748371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75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75000">
                                          <p:cBhvr additive="base">
                                            <p:cTn id="7" dur="2000" fill="hold"/>
                                            <p:tgtEl>
                                              <p:spTgt spid="12"/>
                                            </p:tgtEl>
                                            <p:attrNameLst>
                                              <p:attrName>ppt_x</p:attrName>
                                            </p:attrNameLst>
                                          </p:cBhvr>
                                          <p:tavLst>
                                            <p:tav tm="0">
                                              <p:val>
                                                <p:strVal val="0-#ppt_w/2"/>
                                              </p:val>
                                            </p:tav>
                                            <p:tav tm="100000">
                                              <p:val>
                                                <p:strVal val="#ppt_x"/>
                                              </p:val>
                                            </p:tav>
                                          </p:tavLst>
                                        </p:anim>
                                        <p:anim calcmode="lin" valueType="num" p14:bounceEnd="75000">
                                          <p:cBhvr additive="base">
                                            <p:cTn id="8" dur="2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14:presetBounceEnd="75000">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14:bounceEnd="75000">
                                          <p:cBhvr additive="base">
                                            <p:cTn id="11" dur="2000" fill="hold"/>
                                            <p:tgtEl>
                                              <p:spTgt spid="22"/>
                                            </p:tgtEl>
                                            <p:attrNameLst>
                                              <p:attrName>ppt_x</p:attrName>
                                            </p:attrNameLst>
                                          </p:cBhvr>
                                          <p:tavLst>
                                            <p:tav tm="0">
                                              <p:val>
                                                <p:strVal val="0-#ppt_w/2"/>
                                              </p:val>
                                            </p:tav>
                                            <p:tav tm="100000">
                                              <p:val>
                                                <p:strVal val="#ppt_x"/>
                                              </p:val>
                                            </p:tav>
                                          </p:tavLst>
                                        </p:anim>
                                        <p:anim calcmode="lin" valueType="num" p14:bounceEnd="75000">
                                          <p:cBhvr additive="base">
                                            <p:cTn id="12" dur="2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12" fill="hold" nodeType="withEffect" p14:presetBounceEnd="75000">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14:bounceEnd="75000">
                                          <p:cBhvr additive="base">
                                            <p:cTn id="15" dur="2000" fill="hold"/>
                                            <p:tgtEl>
                                              <p:spTgt spid="25"/>
                                            </p:tgtEl>
                                            <p:attrNameLst>
                                              <p:attrName>ppt_x</p:attrName>
                                            </p:attrNameLst>
                                          </p:cBhvr>
                                          <p:tavLst>
                                            <p:tav tm="0">
                                              <p:val>
                                                <p:strVal val="0-#ppt_w/2"/>
                                              </p:val>
                                            </p:tav>
                                            <p:tav tm="100000">
                                              <p:val>
                                                <p:strVal val="#ppt_x"/>
                                              </p:val>
                                            </p:tav>
                                          </p:tavLst>
                                        </p:anim>
                                        <p:anim calcmode="lin" valueType="num" p14:bounceEnd="75000">
                                          <p:cBhvr additive="base">
                                            <p:cTn id="16" dur="2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75000">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14:bounceEnd="75000">
                                          <p:cBhvr additive="base">
                                            <p:cTn id="19" dur="2000" fill="hold"/>
                                            <p:tgtEl>
                                              <p:spTgt spid="28"/>
                                            </p:tgtEl>
                                            <p:attrNameLst>
                                              <p:attrName>ppt_x</p:attrName>
                                            </p:attrNameLst>
                                          </p:cBhvr>
                                          <p:tavLst>
                                            <p:tav tm="0">
                                              <p:val>
                                                <p:strVal val="#ppt_x"/>
                                              </p:val>
                                            </p:tav>
                                            <p:tav tm="100000">
                                              <p:val>
                                                <p:strVal val="#ppt_x"/>
                                              </p:val>
                                            </p:tav>
                                          </p:tavLst>
                                        </p:anim>
                                        <p:anim calcmode="lin" valueType="num" p14:bounceEnd="75000">
                                          <p:cBhvr additive="base">
                                            <p:cTn id="20" dur="2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14:presetBounceEnd="75000">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14:bounceEnd="75000">
                                          <p:cBhvr additive="base">
                                            <p:cTn id="23" dur="2000" fill="hold"/>
                                            <p:tgtEl>
                                              <p:spTgt spid="31"/>
                                            </p:tgtEl>
                                            <p:attrNameLst>
                                              <p:attrName>ppt_x</p:attrName>
                                            </p:attrNameLst>
                                          </p:cBhvr>
                                          <p:tavLst>
                                            <p:tav tm="0">
                                              <p:val>
                                                <p:strVal val="1+#ppt_w/2"/>
                                              </p:val>
                                            </p:tav>
                                            <p:tav tm="100000">
                                              <p:val>
                                                <p:strVal val="#ppt_x"/>
                                              </p:val>
                                            </p:tav>
                                          </p:tavLst>
                                        </p:anim>
                                        <p:anim calcmode="lin" valueType="num" p14:bounceEnd="75000">
                                          <p:cBhvr additive="base">
                                            <p:cTn id="24" dur="2000" fill="hold"/>
                                            <p:tgtEl>
                                              <p:spTgt spid="3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75000">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14:bounceEnd="75000">
                                          <p:cBhvr additive="base">
                                            <p:cTn id="27" dur="2000" fill="hold"/>
                                            <p:tgtEl>
                                              <p:spTgt spid="32"/>
                                            </p:tgtEl>
                                            <p:attrNameLst>
                                              <p:attrName>ppt_x</p:attrName>
                                            </p:attrNameLst>
                                          </p:cBhvr>
                                          <p:tavLst>
                                            <p:tav tm="0">
                                              <p:val>
                                                <p:strVal val="1+#ppt_w/2"/>
                                              </p:val>
                                            </p:tav>
                                            <p:tav tm="100000">
                                              <p:val>
                                                <p:strVal val="#ppt_x"/>
                                              </p:val>
                                            </p:tav>
                                          </p:tavLst>
                                        </p:anim>
                                        <p:anim calcmode="lin" valueType="num" p14:bounceEnd="75000">
                                          <p:cBhvr additive="base">
                                            <p:cTn id="28" dur="2000" fill="hold"/>
                                            <p:tgtEl>
                                              <p:spTgt spid="3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75000">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14:bounceEnd="75000">
                                          <p:cBhvr additive="base">
                                            <p:cTn id="31" dur="2000" fill="hold"/>
                                            <p:tgtEl>
                                              <p:spTgt spid="34"/>
                                            </p:tgtEl>
                                            <p:attrNameLst>
                                              <p:attrName>ppt_x</p:attrName>
                                            </p:attrNameLst>
                                          </p:cBhvr>
                                          <p:tavLst>
                                            <p:tav tm="0">
                                              <p:val>
                                                <p:strVal val="1+#ppt_w/2"/>
                                              </p:val>
                                            </p:tav>
                                            <p:tav tm="100000">
                                              <p:val>
                                                <p:strVal val="#ppt_x"/>
                                              </p:val>
                                            </p:tav>
                                          </p:tavLst>
                                        </p:anim>
                                        <p:anim calcmode="lin" valueType="num" p14:bounceEnd="75000">
                                          <p:cBhvr additive="base">
                                            <p:cTn id="32" dur="2000" fill="hold"/>
                                            <p:tgtEl>
                                              <p:spTgt spid="3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14:presetBounceEnd="75000">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14:bounceEnd="75000">
                                          <p:cBhvr additive="base">
                                            <p:cTn id="35" dur="2000" fill="hold"/>
                                            <p:tgtEl>
                                              <p:spTgt spid="35"/>
                                            </p:tgtEl>
                                            <p:attrNameLst>
                                              <p:attrName>ppt_x</p:attrName>
                                            </p:attrNameLst>
                                          </p:cBhvr>
                                          <p:tavLst>
                                            <p:tav tm="0">
                                              <p:val>
                                                <p:strVal val="1+#ppt_w/2"/>
                                              </p:val>
                                            </p:tav>
                                            <p:tav tm="100000">
                                              <p:val>
                                                <p:strVal val="#ppt_x"/>
                                              </p:val>
                                            </p:tav>
                                          </p:tavLst>
                                        </p:anim>
                                        <p:anim calcmode="lin" valueType="num" p14:bounceEnd="75000">
                                          <p:cBhvr additive="base">
                                            <p:cTn id="36" dur="2000" fill="hold"/>
                                            <p:tgtEl>
                                              <p:spTgt spid="35"/>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75000">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14:bounceEnd="75000">
                                          <p:cBhvr additive="base">
                                            <p:cTn id="39" dur="2000" fill="hold"/>
                                            <p:tgtEl>
                                              <p:spTgt spid="36"/>
                                            </p:tgtEl>
                                            <p:attrNameLst>
                                              <p:attrName>ppt_x</p:attrName>
                                            </p:attrNameLst>
                                          </p:cBhvr>
                                          <p:tavLst>
                                            <p:tav tm="0">
                                              <p:val>
                                                <p:strVal val="1+#ppt_w/2"/>
                                              </p:val>
                                            </p:tav>
                                            <p:tav tm="100000">
                                              <p:val>
                                                <p:strVal val="#ppt_x"/>
                                              </p:val>
                                            </p:tav>
                                          </p:tavLst>
                                        </p:anim>
                                        <p:anim calcmode="lin" valueType="num" p14:bounceEnd="75000">
                                          <p:cBhvr additive="base">
                                            <p:cTn id="40" dur="20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4" grpId="0"/>
          <p:bldP spid="35" grpId="0"/>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0-#ppt_w/2"/>
                                              </p:val>
                                            </p:tav>
                                            <p:tav tm="100000">
                                              <p:val>
                                                <p:strVal val="#ppt_x"/>
                                              </p:val>
                                            </p:tav>
                                          </p:tavLst>
                                        </p:anim>
                                        <p:anim calcmode="lin" valueType="num">
                                          <p:cBhvr additive="base">
                                            <p:cTn id="8" dur="2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2000" fill="hold"/>
                                            <p:tgtEl>
                                              <p:spTgt spid="22"/>
                                            </p:tgtEl>
                                            <p:attrNameLst>
                                              <p:attrName>ppt_x</p:attrName>
                                            </p:attrNameLst>
                                          </p:cBhvr>
                                          <p:tavLst>
                                            <p:tav tm="0">
                                              <p:val>
                                                <p:strVal val="0-#ppt_w/2"/>
                                              </p:val>
                                            </p:tav>
                                            <p:tav tm="100000">
                                              <p:val>
                                                <p:strVal val="#ppt_x"/>
                                              </p:val>
                                            </p:tav>
                                          </p:tavLst>
                                        </p:anim>
                                        <p:anim calcmode="lin" valueType="num">
                                          <p:cBhvr additive="base">
                                            <p:cTn id="12" dur="2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2000" fill="hold"/>
                                            <p:tgtEl>
                                              <p:spTgt spid="25"/>
                                            </p:tgtEl>
                                            <p:attrNameLst>
                                              <p:attrName>ppt_x</p:attrName>
                                            </p:attrNameLst>
                                          </p:cBhvr>
                                          <p:tavLst>
                                            <p:tav tm="0">
                                              <p:val>
                                                <p:strVal val="0-#ppt_w/2"/>
                                              </p:val>
                                            </p:tav>
                                            <p:tav tm="100000">
                                              <p:val>
                                                <p:strVal val="#ppt_x"/>
                                              </p:val>
                                            </p:tav>
                                          </p:tavLst>
                                        </p:anim>
                                        <p:anim calcmode="lin" valueType="num">
                                          <p:cBhvr additive="base">
                                            <p:cTn id="16" dur="2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2000" fill="hold"/>
                                            <p:tgtEl>
                                              <p:spTgt spid="28"/>
                                            </p:tgtEl>
                                            <p:attrNameLst>
                                              <p:attrName>ppt_x</p:attrName>
                                            </p:attrNameLst>
                                          </p:cBhvr>
                                          <p:tavLst>
                                            <p:tav tm="0">
                                              <p:val>
                                                <p:strVal val="#ppt_x"/>
                                              </p:val>
                                            </p:tav>
                                            <p:tav tm="100000">
                                              <p:val>
                                                <p:strVal val="#ppt_x"/>
                                              </p:val>
                                            </p:tav>
                                          </p:tavLst>
                                        </p:anim>
                                        <p:anim calcmode="lin" valueType="num">
                                          <p:cBhvr additive="base">
                                            <p:cTn id="20" dur="2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2000" fill="hold"/>
                                            <p:tgtEl>
                                              <p:spTgt spid="31"/>
                                            </p:tgtEl>
                                            <p:attrNameLst>
                                              <p:attrName>ppt_x</p:attrName>
                                            </p:attrNameLst>
                                          </p:cBhvr>
                                          <p:tavLst>
                                            <p:tav tm="0">
                                              <p:val>
                                                <p:strVal val="1+#ppt_w/2"/>
                                              </p:val>
                                            </p:tav>
                                            <p:tav tm="100000">
                                              <p:val>
                                                <p:strVal val="#ppt_x"/>
                                              </p:val>
                                            </p:tav>
                                          </p:tavLst>
                                        </p:anim>
                                        <p:anim calcmode="lin" valueType="num">
                                          <p:cBhvr additive="base">
                                            <p:cTn id="24" dur="2000" fill="hold"/>
                                            <p:tgtEl>
                                              <p:spTgt spid="3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2000" fill="hold"/>
                                            <p:tgtEl>
                                              <p:spTgt spid="32"/>
                                            </p:tgtEl>
                                            <p:attrNameLst>
                                              <p:attrName>ppt_x</p:attrName>
                                            </p:attrNameLst>
                                          </p:cBhvr>
                                          <p:tavLst>
                                            <p:tav tm="0">
                                              <p:val>
                                                <p:strVal val="1+#ppt_w/2"/>
                                              </p:val>
                                            </p:tav>
                                            <p:tav tm="100000">
                                              <p:val>
                                                <p:strVal val="#ppt_x"/>
                                              </p:val>
                                            </p:tav>
                                          </p:tavLst>
                                        </p:anim>
                                        <p:anim calcmode="lin" valueType="num">
                                          <p:cBhvr additive="base">
                                            <p:cTn id="28" dur="2000" fill="hold"/>
                                            <p:tgtEl>
                                              <p:spTgt spid="3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2000" fill="hold"/>
                                            <p:tgtEl>
                                              <p:spTgt spid="34"/>
                                            </p:tgtEl>
                                            <p:attrNameLst>
                                              <p:attrName>ppt_x</p:attrName>
                                            </p:attrNameLst>
                                          </p:cBhvr>
                                          <p:tavLst>
                                            <p:tav tm="0">
                                              <p:val>
                                                <p:strVal val="1+#ppt_w/2"/>
                                              </p:val>
                                            </p:tav>
                                            <p:tav tm="100000">
                                              <p:val>
                                                <p:strVal val="#ppt_x"/>
                                              </p:val>
                                            </p:tav>
                                          </p:tavLst>
                                        </p:anim>
                                        <p:anim calcmode="lin" valueType="num">
                                          <p:cBhvr additive="base">
                                            <p:cTn id="32" dur="2000" fill="hold"/>
                                            <p:tgtEl>
                                              <p:spTgt spid="3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2000" fill="hold"/>
                                            <p:tgtEl>
                                              <p:spTgt spid="35"/>
                                            </p:tgtEl>
                                            <p:attrNameLst>
                                              <p:attrName>ppt_x</p:attrName>
                                            </p:attrNameLst>
                                          </p:cBhvr>
                                          <p:tavLst>
                                            <p:tav tm="0">
                                              <p:val>
                                                <p:strVal val="1+#ppt_w/2"/>
                                              </p:val>
                                            </p:tav>
                                            <p:tav tm="100000">
                                              <p:val>
                                                <p:strVal val="#ppt_x"/>
                                              </p:val>
                                            </p:tav>
                                          </p:tavLst>
                                        </p:anim>
                                        <p:anim calcmode="lin" valueType="num">
                                          <p:cBhvr additive="base">
                                            <p:cTn id="36" dur="2000" fill="hold"/>
                                            <p:tgtEl>
                                              <p:spTgt spid="35"/>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2000" fill="hold"/>
                                            <p:tgtEl>
                                              <p:spTgt spid="36"/>
                                            </p:tgtEl>
                                            <p:attrNameLst>
                                              <p:attrName>ppt_x</p:attrName>
                                            </p:attrNameLst>
                                          </p:cBhvr>
                                          <p:tavLst>
                                            <p:tav tm="0">
                                              <p:val>
                                                <p:strVal val="1+#ppt_w/2"/>
                                              </p:val>
                                            </p:tav>
                                            <p:tav tm="100000">
                                              <p:val>
                                                <p:strVal val="#ppt_x"/>
                                              </p:val>
                                            </p:tav>
                                          </p:tavLst>
                                        </p:anim>
                                        <p:anim calcmode="lin" valueType="num">
                                          <p:cBhvr additive="base">
                                            <p:cTn id="40" dur="20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4" grpId="0"/>
          <p:bldP spid="35" grpId="0"/>
          <p:bldP spid="36"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3101546" cy="6858000"/>
            <a:chOff x="0" y="0"/>
            <a:chExt cx="3101546" cy="6858000"/>
          </a:xfrm>
        </p:grpSpPr>
        <p:sp>
          <p:nvSpPr>
            <p:cNvPr id="2" name="Rectangle 1"/>
            <p:cNvSpPr/>
            <p:nvPr/>
          </p:nvSpPr>
          <p:spPr>
            <a:xfrm>
              <a:off x="0" y="0"/>
              <a:ext cx="3101546"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47584" y="234778"/>
              <a:ext cx="1606379" cy="1569660"/>
            </a:xfrm>
            <a:prstGeom prst="rect">
              <a:avLst/>
            </a:prstGeom>
            <a:noFill/>
          </p:spPr>
          <p:txBody>
            <a:bodyPr wrap="square" rtlCol="0">
              <a:spAutoFit/>
            </a:bodyPr>
            <a:lstStyle/>
            <a:p>
              <a:pPr algn="ctr"/>
              <a:r>
                <a:rPr lang="en-US" sz="9600" dirty="0">
                  <a:solidFill>
                    <a:schemeClr val="bg1"/>
                  </a:solidFill>
                  <a:latin typeface="Arial Black" panose="020B0A04020102020204" pitchFamily="34" charset="0"/>
                </a:rPr>
                <a:t>A</a:t>
              </a:r>
              <a:endParaRPr lang="en-US" dirty="0">
                <a:solidFill>
                  <a:schemeClr val="bg1"/>
                </a:solidFill>
                <a:latin typeface="Arial Black" panose="020B0A04020102020204" pitchFamily="34" charset="0"/>
              </a:endParaRPr>
            </a:p>
          </p:txBody>
        </p:sp>
        <p:sp>
          <p:nvSpPr>
            <p:cNvPr id="19" name="TextBox 18"/>
            <p:cNvSpPr txBox="1"/>
            <p:nvPr/>
          </p:nvSpPr>
          <p:spPr>
            <a:xfrm>
              <a:off x="74140" y="2090172"/>
              <a:ext cx="2953266" cy="2677656"/>
            </a:xfrm>
            <a:prstGeom prst="rect">
              <a:avLst/>
            </a:prstGeom>
            <a:noFill/>
          </p:spPr>
          <p:txBody>
            <a:bodyPr wrap="square" rtlCol="0">
              <a:spAutoFit/>
            </a:bodyPr>
            <a:lstStyle/>
            <a:p>
              <a:pPr algn="ctr"/>
              <a:r>
                <a:rPr lang="en-US" sz="1400" dirty="0">
                  <a:solidFill>
                    <a:schemeClr val="bg1"/>
                  </a:solidFill>
                  <a:latin typeface="+mj-lt"/>
                </a:rPr>
                <a:t>"BookMyExpert" is an online platform designed to connect users with professionals and experts across various fields such as healthcare, education, legal advice, and more. The website allows users to browse expert profiles, check availability, and book appointments easily. The aim is to simplify the expert consultation process and save time through a user-friendly and accessible digital interface.</a:t>
              </a:r>
            </a:p>
          </p:txBody>
        </p:sp>
        <p:pic>
          <p:nvPicPr>
            <p:cNvPr id="20" name="Picture 19"/>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72092" y="5053562"/>
              <a:ext cx="1757362" cy="1757362"/>
            </a:xfrm>
            <a:prstGeom prst="rect">
              <a:avLst/>
            </a:prstGeom>
          </p:spPr>
        </p:pic>
      </p:grpSp>
      <p:grpSp>
        <p:nvGrpSpPr>
          <p:cNvPr id="31" name="Group 30"/>
          <p:cNvGrpSpPr/>
          <p:nvPr/>
        </p:nvGrpSpPr>
        <p:grpSpPr>
          <a:xfrm>
            <a:off x="3101546" y="0"/>
            <a:ext cx="2953265" cy="6858000"/>
            <a:chOff x="3101546" y="0"/>
            <a:chExt cx="2953265" cy="6858000"/>
          </a:xfrm>
        </p:grpSpPr>
        <p:sp>
          <p:nvSpPr>
            <p:cNvPr id="12" name="Rectangle 11"/>
            <p:cNvSpPr/>
            <p:nvPr/>
          </p:nvSpPr>
          <p:spPr>
            <a:xfrm>
              <a:off x="3101546" y="0"/>
              <a:ext cx="2953265"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774989" y="234778"/>
              <a:ext cx="1606379" cy="1569660"/>
            </a:xfrm>
            <a:prstGeom prst="rect">
              <a:avLst/>
            </a:prstGeom>
            <a:noFill/>
            <a:ln>
              <a:noFill/>
            </a:ln>
          </p:spPr>
          <p:txBody>
            <a:bodyPr wrap="square" rtlCol="0">
              <a:spAutoFit/>
            </a:bodyPr>
            <a:lstStyle/>
            <a:p>
              <a:pPr algn="ctr"/>
              <a:r>
                <a:rPr lang="en-US" sz="9600" dirty="0">
                  <a:solidFill>
                    <a:schemeClr val="bg1"/>
                  </a:solidFill>
                  <a:latin typeface="Arial Black" panose="020B0A04020102020204" pitchFamily="34" charset="0"/>
                </a:rPr>
                <a:t>B</a:t>
              </a:r>
              <a:endParaRPr lang="en-US" dirty="0">
                <a:solidFill>
                  <a:schemeClr val="bg1"/>
                </a:solidFill>
                <a:latin typeface="Arial Black" panose="020B0A04020102020204" pitchFamily="34" charset="0"/>
              </a:endParaRPr>
            </a:p>
          </p:txBody>
        </p:sp>
        <p:sp>
          <p:nvSpPr>
            <p:cNvPr id="21" name="TextBox 20"/>
            <p:cNvSpPr txBox="1"/>
            <p:nvPr/>
          </p:nvSpPr>
          <p:spPr>
            <a:xfrm>
              <a:off x="3138616" y="2090172"/>
              <a:ext cx="2879124" cy="2462213"/>
            </a:xfrm>
            <a:prstGeom prst="rect">
              <a:avLst/>
            </a:prstGeom>
            <a:noFill/>
          </p:spPr>
          <p:txBody>
            <a:bodyPr wrap="square" rtlCol="0">
              <a:spAutoFit/>
            </a:bodyPr>
            <a:lstStyle/>
            <a:p>
              <a:pPr algn="ctr"/>
              <a:r>
                <a:rPr lang="en-US" sz="1400" dirty="0">
                  <a:solidFill>
                    <a:schemeClr val="bg1"/>
                  </a:solidFill>
                  <a:latin typeface="+mj-lt"/>
                </a:rPr>
                <a:t>The website includes key features such as expert search, filter options by category or availability, user registration and login, appointment booking, and a feedback system. Experts can manage their slots and availability, while users receive confirmation and reminders. The responsive design ensures smooth performance on both desktop and mobile devices.</a:t>
              </a:r>
            </a:p>
          </p:txBody>
        </p:sp>
        <p:pic>
          <p:nvPicPr>
            <p:cNvPr id="22" name="Picture 21"/>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662427" y="4914444"/>
              <a:ext cx="1831502" cy="1896480"/>
            </a:xfrm>
            <a:prstGeom prst="rect">
              <a:avLst/>
            </a:prstGeom>
          </p:spPr>
        </p:pic>
      </p:grpSp>
      <p:grpSp>
        <p:nvGrpSpPr>
          <p:cNvPr id="32" name="Group 31"/>
          <p:cNvGrpSpPr/>
          <p:nvPr/>
        </p:nvGrpSpPr>
        <p:grpSpPr>
          <a:xfrm>
            <a:off x="6054812" y="0"/>
            <a:ext cx="3101546" cy="6858000"/>
            <a:chOff x="6054812" y="0"/>
            <a:chExt cx="3101546" cy="6858000"/>
          </a:xfrm>
        </p:grpSpPr>
        <p:sp>
          <p:nvSpPr>
            <p:cNvPr id="13" name="Rectangle 12"/>
            <p:cNvSpPr/>
            <p:nvPr/>
          </p:nvSpPr>
          <p:spPr>
            <a:xfrm>
              <a:off x="6054812" y="0"/>
              <a:ext cx="3101546"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02395" y="234778"/>
              <a:ext cx="1606379" cy="1569660"/>
            </a:xfrm>
            <a:prstGeom prst="rect">
              <a:avLst/>
            </a:prstGeom>
            <a:noFill/>
          </p:spPr>
          <p:txBody>
            <a:bodyPr wrap="square" rtlCol="0">
              <a:spAutoFit/>
            </a:bodyPr>
            <a:lstStyle/>
            <a:p>
              <a:pPr algn="ctr"/>
              <a:r>
                <a:rPr lang="en-US" sz="9600" dirty="0">
                  <a:solidFill>
                    <a:schemeClr val="bg2">
                      <a:lumMod val="10000"/>
                    </a:schemeClr>
                  </a:solidFill>
                  <a:latin typeface="Arial Black" panose="020B0A04020102020204" pitchFamily="34" charset="0"/>
                </a:rPr>
                <a:t>C</a:t>
              </a:r>
              <a:endParaRPr lang="en-US" dirty="0">
                <a:solidFill>
                  <a:schemeClr val="bg2">
                    <a:lumMod val="10000"/>
                  </a:schemeClr>
                </a:solidFill>
                <a:latin typeface="Arial Black" panose="020B0A04020102020204" pitchFamily="34" charset="0"/>
              </a:endParaRPr>
            </a:p>
          </p:txBody>
        </p:sp>
        <p:sp>
          <p:nvSpPr>
            <p:cNvPr id="23" name="TextBox 22"/>
            <p:cNvSpPr txBox="1"/>
            <p:nvPr/>
          </p:nvSpPr>
          <p:spPr>
            <a:xfrm>
              <a:off x="6217509" y="2120527"/>
              <a:ext cx="2776150" cy="2246769"/>
            </a:xfrm>
            <a:prstGeom prst="rect">
              <a:avLst/>
            </a:prstGeom>
            <a:noFill/>
          </p:spPr>
          <p:txBody>
            <a:bodyPr wrap="square" rtlCol="0">
              <a:spAutoFit/>
            </a:bodyPr>
            <a:lstStyle/>
            <a:p>
              <a:pPr algn="ctr"/>
              <a:r>
                <a:rPr lang="en-US" sz="1400" dirty="0">
                  <a:solidFill>
                    <a:schemeClr val="bg2">
                      <a:lumMod val="10000"/>
                    </a:schemeClr>
                  </a:solidFill>
                  <a:latin typeface="+mj-lt"/>
                </a:rPr>
                <a:t>"BookMyExpert" is built using front-end technologies like HTML, CSS, and JavaScript for the user interface. Bootstrap is used for responsive design. Backend services can include Firebase or Node.js for authentication and data storage. APIs may be integrated for appointment scheduling and notifications.</a:t>
              </a:r>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7478" y="4767828"/>
              <a:ext cx="2016211" cy="1999110"/>
            </a:xfrm>
            <a:prstGeom prst="rect">
              <a:avLst/>
            </a:prstGeom>
          </p:spPr>
        </p:pic>
      </p:grpSp>
      <p:grpSp>
        <p:nvGrpSpPr>
          <p:cNvPr id="33" name="Group 32"/>
          <p:cNvGrpSpPr/>
          <p:nvPr/>
        </p:nvGrpSpPr>
        <p:grpSpPr>
          <a:xfrm>
            <a:off x="9156357" y="0"/>
            <a:ext cx="3035643" cy="6858000"/>
            <a:chOff x="9156357" y="0"/>
            <a:chExt cx="3035643" cy="6858000"/>
          </a:xfrm>
        </p:grpSpPr>
        <p:sp>
          <p:nvSpPr>
            <p:cNvPr id="14" name="Rectangle 13"/>
            <p:cNvSpPr/>
            <p:nvPr/>
          </p:nvSpPr>
          <p:spPr>
            <a:xfrm>
              <a:off x="9156357" y="0"/>
              <a:ext cx="3035643"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9870988" y="234778"/>
              <a:ext cx="1606379" cy="1569660"/>
            </a:xfrm>
            <a:prstGeom prst="rect">
              <a:avLst/>
            </a:prstGeom>
            <a:noFill/>
          </p:spPr>
          <p:txBody>
            <a:bodyPr wrap="square" rtlCol="0">
              <a:spAutoFit/>
            </a:bodyPr>
            <a:lstStyle/>
            <a:p>
              <a:pPr algn="ctr"/>
              <a:r>
                <a:rPr lang="en-US" sz="9600" dirty="0">
                  <a:solidFill>
                    <a:schemeClr val="bg2">
                      <a:lumMod val="10000"/>
                    </a:schemeClr>
                  </a:solidFill>
                  <a:latin typeface="Arial Black" panose="020B0A04020102020204" pitchFamily="34" charset="0"/>
                </a:rPr>
                <a:t>D</a:t>
              </a:r>
              <a:endParaRPr lang="en-US" dirty="0">
                <a:solidFill>
                  <a:schemeClr val="bg2">
                    <a:lumMod val="10000"/>
                  </a:schemeClr>
                </a:solidFill>
                <a:latin typeface="Arial Black" panose="020B0A04020102020204" pitchFamily="34" charset="0"/>
              </a:endParaRPr>
            </a:p>
          </p:txBody>
        </p:sp>
        <p:sp>
          <p:nvSpPr>
            <p:cNvPr id="24" name="TextBox 23"/>
            <p:cNvSpPr txBox="1"/>
            <p:nvPr/>
          </p:nvSpPr>
          <p:spPr>
            <a:xfrm>
              <a:off x="9319055" y="2097694"/>
              <a:ext cx="2704069" cy="2462213"/>
            </a:xfrm>
            <a:prstGeom prst="rect">
              <a:avLst/>
            </a:prstGeom>
            <a:noFill/>
          </p:spPr>
          <p:txBody>
            <a:bodyPr wrap="square" rtlCol="0">
              <a:spAutoFit/>
            </a:bodyPr>
            <a:lstStyle/>
            <a:p>
              <a:pPr algn="ctr"/>
              <a:r>
                <a:rPr lang="en-US" sz="1400" dirty="0">
                  <a:latin typeface="+mj-lt"/>
                </a:rPr>
                <a:t>The website is deployed using platforms like GitHub Pages or Netlify, ensuring it is accessible online. After deployment, regular testing, performance checks, and content updates are conducted to maintain quality. Feedback from users helps in continuous improvement, ensuring the platform remains effective and user-focused.</a:t>
              </a:r>
            </a:p>
          </p:txBody>
        </p:sp>
        <p:pic>
          <p:nvPicPr>
            <p:cNvPr id="26" name="Picture 25"/>
            <p:cNvPicPr>
              <a:picLocks noChangeAspect="1"/>
            </p:cNvPicPr>
            <p:nvPr/>
          </p:nvPicPr>
          <p:blipFill>
            <a:blip r:embed="rId6">
              <a:biLevel thresh="50000"/>
              <a:extLst>
                <a:ext uri="{28A0092B-C50C-407E-A947-70E740481C1C}">
                  <a14:useLocalDpi xmlns:a14="http://schemas.microsoft.com/office/drawing/2010/main" val="0"/>
                </a:ext>
              </a:extLst>
            </a:blip>
            <a:stretch>
              <a:fillRect/>
            </a:stretch>
          </p:blipFill>
          <p:spPr>
            <a:xfrm>
              <a:off x="9612527" y="5053562"/>
              <a:ext cx="2126392" cy="1496359"/>
            </a:xfrm>
            <a:prstGeom prst="rect">
              <a:avLst/>
            </a:prstGeom>
          </p:spPr>
        </p:pic>
      </p:grpSp>
      <p:sp>
        <p:nvSpPr>
          <p:cNvPr id="27" name="Isosceles Triangle 26"/>
          <p:cNvSpPr/>
          <p:nvPr/>
        </p:nvSpPr>
        <p:spPr>
          <a:xfrm rot="5400000">
            <a:off x="2882300" y="850380"/>
            <a:ext cx="803189" cy="389413"/>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rot="5400000">
            <a:off x="5832301" y="850380"/>
            <a:ext cx="803189" cy="389413"/>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5400000">
            <a:off x="8949467" y="850379"/>
            <a:ext cx="803189" cy="389413"/>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6820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70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70000">
                                          <p:cBhvr additive="base">
                                            <p:cTn id="7" dur="2000" fill="hold"/>
                                            <p:tgtEl>
                                              <p:spTgt spid="30"/>
                                            </p:tgtEl>
                                            <p:attrNameLst>
                                              <p:attrName>ppt_x</p:attrName>
                                            </p:attrNameLst>
                                          </p:cBhvr>
                                          <p:tavLst>
                                            <p:tav tm="0">
                                              <p:val>
                                                <p:strVal val="0-#ppt_w/2"/>
                                              </p:val>
                                            </p:tav>
                                            <p:tav tm="100000">
                                              <p:val>
                                                <p:strVal val="#ppt_x"/>
                                              </p:val>
                                            </p:tav>
                                          </p:tavLst>
                                        </p:anim>
                                        <p:anim calcmode="lin" valueType="num" p14:bounceEnd="70000">
                                          <p:cBhvr additive="base">
                                            <p:cTn id="8" dur="20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70000">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14:bounceEnd="70000">
                                          <p:cBhvr additive="base">
                                            <p:cTn id="11" dur="2000" fill="hold"/>
                                            <p:tgtEl>
                                              <p:spTgt spid="27"/>
                                            </p:tgtEl>
                                            <p:attrNameLst>
                                              <p:attrName>ppt_x</p:attrName>
                                            </p:attrNameLst>
                                          </p:cBhvr>
                                          <p:tavLst>
                                            <p:tav tm="0">
                                              <p:val>
                                                <p:strVal val="0-#ppt_w/2"/>
                                              </p:val>
                                            </p:tav>
                                            <p:tav tm="100000">
                                              <p:val>
                                                <p:strVal val="#ppt_x"/>
                                              </p:val>
                                            </p:tav>
                                          </p:tavLst>
                                        </p:anim>
                                        <p:anim calcmode="lin" valueType="num" p14:bounceEnd="70000">
                                          <p:cBhvr additive="base">
                                            <p:cTn id="12" dur="20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70000">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14:bounceEnd="70000">
                                          <p:cBhvr additive="base">
                                            <p:cTn id="15" dur="2000" fill="hold"/>
                                            <p:tgtEl>
                                              <p:spTgt spid="31"/>
                                            </p:tgtEl>
                                            <p:attrNameLst>
                                              <p:attrName>ppt_x</p:attrName>
                                            </p:attrNameLst>
                                          </p:cBhvr>
                                          <p:tavLst>
                                            <p:tav tm="0">
                                              <p:val>
                                                <p:strVal val="0-#ppt_w/2"/>
                                              </p:val>
                                            </p:tav>
                                            <p:tav tm="100000">
                                              <p:val>
                                                <p:strVal val="#ppt_x"/>
                                              </p:val>
                                            </p:tav>
                                          </p:tavLst>
                                        </p:anim>
                                        <p:anim calcmode="lin" valueType="num" p14:bounceEnd="70000">
                                          <p:cBhvr additive="base">
                                            <p:cTn id="16" dur="20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70000">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14:bounceEnd="70000">
                                          <p:cBhvr additive="base">
                                            <p:cTn id="19" dur="2000" fill="hold"/>
                                            <p:tgtEl>
                                              <p:spTgt spid="28"/>
                                            </p:tgtEl>
                                            <p:attrNameLst>
                                              <p:attrName>ppt_x</p:attrName>
                                            </p:attrNameLst>
                                          </p:cBhvr>
                                          <p:tavLst>
                                            <p:tav tm="0">
                                              <p:val>
                                                <p:strVal val="0-#ppt_w/2"/>
                                              </p:val>
                                            </p:tav>
                                            <p:tav tm="100000">
                                              <p:val>
                                                <p:strVal val="#ppt_x"/>
                                              </p:val>
                                            </p:tav>
                                          </p:tavLst>
                                        </p:anim>
                                        <p:anim calcmode="lin" valueType="num" p14:bounceEnd="70000">
                                          <p:cBhvr additive="base">
                                            <p:cTn id="20" dur="2000" fill="hold"/>
                                            <p:tgtEl>
                                              <p:spTgt spid="28"/>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14:presetBounceEnd="70000">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14:bounceEnd="70000">
                                          <p:cBhvr additive="base">
                                            <p:cTn id="23" dur="2000" fill="hold"/>
                                            <p:tgtEl>
                                              <p:spTgt spid="32"/>
                                            </p:tgtEl>
                                            <p:attrNameLst>
                                              <p:attrName>ppt_x</p:attrName>
                                            </p:attrNameLst>
                                          </p:cBhvr>
                                          <p:tavLst>
                                            <p:tav tm="0">
                                              <p:val>
                                                <p:strVal val="0-#ppt_w/2"/>
                                              </p:val>
                                            </p:tav>
                                            <p:tav tm="100000">
                                              <p:val>
                                                <p:strVal val="#ppt_x"/>
                                              </p:val>
                                            </p:tav>
                                          </p:tavLst>
                                        </p:anim>
                                        <p:anim calcmode="lin" valueType="num" p14:bounceEnd="70000">
                                          <p:cBhvr additive="base">
                                            <p:cTn id="24" dur="2000" fill="hold"/>
                                            <p:tgtEl>
                                              <p:spTgt spid="3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70000">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14:bounceEnd="70000">
                                          <p:cBhvr additive="base">
                                            <p:cTn id="27" dur="2000" fill="hold"/>
                                            <p:tgtEl>
                                              <p:spTgt spid="29"/>
                                            </p:tgtEl>
                                            <p:attrNameLst>
                                              <p:attrName>ppt_x</p:attrName>
                                            </p:attrNameLst>
                                          </p:cBhvr>
                                          <p:tavLst>
                                            <p:tav tm="0">
                                              <p:val>
                                                <p:strVal val="0-#ppt_w/2"/>
                                              </p:val>
                                            </p:tav>
                                            <p:tav tm="100000">
                                              <p:val>
                                                <p:strVal val="#ppt_x"/>
                                              </p:val>
                                            </p:tav>
                                          </p:tavLst>
                                        </p:anim>
                                        <p:anim calcmode="lin" valueType="num" p14:bounceEnd="70000">
                                          <p:cBhvr additive="base">
                                            <p:cTn id="28" dur="2000" fill="hold"/>
                                            <p:tgtEl>
                                              <p:spTgt spid="29"/>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14:presetBounceEnd="70000">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14:bounceEnd="70000">
                                          <p:cBhvr additive="base">
                                            <p:cTn id="31" dur="2000" fill="hold"/>
                                            <p:tgtEl>
                                              <p:spTgt spid="33"/>
                                            </p:tgtEl>
                                            <p:attrNameLst>
                                              <p:attrName>ppt_x</p:attrName>
                                            </p:attrNameLst>
                                          </p:cBhvr>
                                          <p:tavLst>
                                            <p:tav tm="0">
                                              <p:val>
                                                <p:strVal val="0-#ppt_w/2"/>
                                              </p:val>
                                            </p:tav>
                                            <p:tav tm="100000">
                                              <p:val>
                                                <p:strVal val="#ppt_x"/>
                                              </p:val>
                                            </p:tav>
                                          </p:tavLst>
                                        </p:anim>
                                        <p:anim calcmode="lin" valueType="num" p14:bounceEnd="70000">
                                          <p:cBhvr additive="base">
                                            <p:cTn id="32" dur="2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2000" fill="hold"/>
                                            <p:tgtEl>
                                              <p:spTgt spid="30"/>
                                            </p:tgtEl>
                                            <p:attrNameLst>
                                              <p:attrName>ppt_x</p:attrName>
                                            </p:attrNameLst>
                                          </p:cBhvr>
                                          <p:tavLst>
                                            <p:tav tm="0">
                                              <p:val>
                                                <p:strVal val="0-#ppt_w/2"/>
                                              </p:val>
                                            </p:tav>
                                            <p:tav tm="100000">
                                              <p:val>
                                                <p:strVal val="#ppt_x"/>
                                              </p:val>
                                            </p:tav>
                                          </p:tavLst>
                                        </p:anim>
                                        <p:anim calcmode="lin" valueType="num">
                                          <p:cBhvr additive="base">
                                            <p:cTn id="8" dur="20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2000" fill="hold"/>
                                            <p:tgtEl>
                                              <p:spTgt spid="27"/>
                                            </p:tgtEl>
                                            <p:attrNameLst>
                                              <p:attrName>ppt_x</p:attrName>
                                            </p:attrNameLst>
                                          </p:cBhvr>
                                          <p:tavLst>
                                            <p:tav tm="0">
                                              <p:val>
                                                <p:strVal val="0-#ppt_w/2"/>
                                              </p:val>
                                            </p:tav>
                                            <p:tav tm="100000">
                                              <p:val>
                                                <p:strVal val="#ppt_x"/>
                                              </p:val>
                                            </p:tav>
                                          </p:tavLst>
                                        </p:anim>
                                        <p:anim calcmode="lin" valueType="num">
                                          <p:cBhvr additive="base">
                                            <p:cTn id="12" dur="20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2000" fill="hold"/>
                                            <p:tgtEl>
                                              <p:spTgt spid="31"/>
                                            </p:tgtEl>
                                            <p:attrNameLst>
                                              <p:attrName>ppt_x</p:attrName>
                                            </p:attrNameLst>
                                          </p:cBhvr>
                                          <p:tavLst>
                                            <p:tav tm="0">
                                              <p:val>
                                                <p:strVal val="0-#ppt_w/2"/>
                                              </p:val>
                                            </p:tav>
                                            <p:tav tm="100000">
                                              <p:val>
                                                <p:strVal val="#ppt_x"/>
                                              </p:val>
                                            </p:tav>
                                          </p:tavLst>
                                        </p:anim>
                                        <p:anim calcmode="lin" valueType="num">
                                          <p:cBhvr additive="base">
                                            <p:cTn id="16" dur="20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2000" fill="hold"/>
                                            <p:tgtEl>
                                              <p:spTgt spid="28"/>
                                            </p:tgtEl>
                                            <p:attrNameLst>
                                              <p:attrName>ppt_x</p:attrName>
                                            </p:attrNameLst>
                                          </p:cBhvr>
                                          <p:tavLst>
                                            <p:tav tm="0">
                                              <p:val>
                                                <p:strVal val="0-#ppt_w/2"/>
                                              </p:val>
                                            </p:tav>
                                            <p:tav tm="100000">
                                              <p:val>
                                                <p:strVal val="#ppt_x"/>
                                              </p:val>
                                            </p:tav>
                                          </p:tavLst>
                                        </p:anim>
                                        <p:anim calcmode="lin" valueType="num">
                                          <p:cBhvr additive="base">
                                            <p:cTn id="20" dur="2000" fill="hold"/>
                                            <p:tgtEl>
                                              <p:spTgt spid="28"/>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2000" fill="hold"/>
                                            <p:tgtEl>
                                              <p:spTgt spid="32"/>
                                            </p:tgtEl>
                                            <p:attrNameLst>
                                              <p:attrName>ppt_x</p:attrName>
                                            </p:attrNameLst>
                                          </p:cBhvr>
                                          <p:tavLst>
                                            <p:tav tm="0">
                                              <p:val>
                                                <p:strVal val="0-#ppt_w/2"/>
                                              </p:val>
                                            </p:tav>
                                            <p:tav tm="100000">
                                              <p:val>
                                                <p:strVal val="#ppt_x"/>
                                              </p:val>
                                            </p:tav>
                                          </p:tavLst>
                                        </p:anim>
                                        <p:anim calcmode="lin" valueType="num">
                                          <p:cBhvr additive="base">
                                            <p:cTn id="24" dur="2000" fill="hold"/>
                                            <p:tgtEl>
                                              <p:spTgt spid="3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2000" fill="hold"/>
                                            <p:tgtEl>
                                              <p:spTgt spid="29"/>
                                            </p:tgtEl>
                                            <p:attrNameLst>
                                              <p:attrName>ppt_x</p:attrName>
                                            </p:attrNameLst>
                                          </p:cBhvr>
                                          <p:tavLst>
                                            <p:tav tm="0">
                                              <p:val>
                                                <p:strVal val="0-#ppt_w/2"/>
                                              </p:val>
                                            </p:tav>
                                            <p:tav tm="100000">
                                              <p:val>
                                                <p:strVal val="#ppt_x"/>
                                              </p:val>
                                            </p:tav>
                                          </p:tavLst>
                                        </p:anim>
                                        <p:anim calcmode="lin" valueType="num">
                                          <p:cBhvr additive="base">
                                            <p:cTn id="28" dur="2000" fill="hold"/>
                                            <p:tgtEl>
                                              <p:spTgt spid="29"/>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2000" fill="hold"/>
                                            <p:tgtEl>
                                              <p:spTgt spid="33"/>
                                            </p:tgtEl>
                                            <p:attrNameLst>
                                              <p:attrName>ppt_x</p:attrName>
                                            </p:attrNameLst>
                                          </p:cBhvr>
                                          <p:tavLst>
                                            <p:tav tm="0">
                                              <p:val>
                                                <p:strVal val="0-#ppt_w/2"/>
                                              </p:val>
                                            </p:tav>
                                            <p:tav tm="100000">
                                              <p:val>
                                                <p:strVal val="#ppt_x"/>
                                              </p:val>
                                            </p:tav>
                                          </p:tavLst>
                                        </p:anim>
                                        <p:anim calcmode="lin" valueType="num">
                                          <p:cBhvr additive="base">
                                            <p:cTn id="32" dur="2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a:xfrm>
            <a:off x="0" y="0"/>
            <a:ext cx="12200626" cy="68580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37" name="Freeform 36"/>
          <p:cNvSpPr/>
          <p:nvPr/>
        </p:nvSpPr>
        <p:spPr>
          <a:xfrm>
            <a:off x="5754451" y="6036047"/>
            <a:ext cx="152362" cy="7693"/>
          </a:xfrm>
          <a:custGeom>
            <a:avLst/>
            <a:gdLst>
              <a:gd name="connsiteX0" fmla="*/ 0 w 152362"/>
              <a:gd name="connsiteY0" fmla="*/ 0 h 7693"/>
              <a:gd name="connsiteX1" fmla="*/ 41554 w 152362"/>
              <a:gd name="connsiteY1" fmla="*/ 2098 h 7693"/>
              <a:gd name="connsiteX2" fmla="*/ 41557 w 152362"/>
              <a:gd name="connsiteY2" fmla="*/ 2098 h 7693"/>
              <a:gd name="connsiteX3" fmla="*/ 152362 w 152362"/>
              <a:gd name="connsiteY3" fmla="*/ 7693 h 7693"/>
              <a:gd name="connsiteX4" fmla="*/ 5 w 152362"/>
              <a:gd name="connsiteY4" fmla="*/ 0 h 7693"/>
              <a:gd name="connsiteX5" fmla="*/ 0 w 152362"/>
              <a:gd name="connsiteY5" fmla="*/ 0 h 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362" h="7693">
                <a:moveTo>
                  <a:pt x="0" y="0"/>
                </a:moveTo>
                <a:lnTo>
                  <a:pt x="41554" y="2098"/>
                </a:lnTo>
                <a:lnTo>
                  <a:pt x="41557" y="2098"/>
                </a:lnTo>
                <a:cubicBezTo>
                  <a:pt x="77988" y="5798"/>
                  <a:pt x="114954" y="7693"/>
                  <a:pt x="152362" y="7693"/>
                </a:cubicBezTo>
                <a:cubicBezTo>
                  <a:pt x="100926" y="7693"/>
                  <a:pt x="50098" y="5087"/>
                  <a:pt x="5" y="0"/>
                </a:cubicBez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5796005" y="6038145"/>
            <a:ext cx="110809" cy="5595"/>
          </a:xfrm>
          <a:custGeom>
            <a:avLst/>
            <a:gdLst>
              <a:gd name="connsiteX0" fmla="*/ 0 w 110809"/>
              <a:gd name="connsiteY0" fmla="*/ 0 h 5595"/>
              <a:gd name="connsiteX1" fmla="*/ 110809 w 110809"/>
              <a:gd name="connsiteY1" fmla="*/ 5595 h 5595"/>
              <a:gd name="connsiteX2" fmla="*/ 1 w 110809"/>
              <a:gd name="connsiteY2" fmla="*/ 0 h 5595"/>
              <a:gd name="connsiteX3" fmla="*/ 0 w 110809"/>
              <a:gd name="connsiteY3" fmla="*/ 0 h 5595"/>
            </a:gdLst>
            <a:ahLst/>
            <a:cxnLst>
              <a:cxn ang="0">
                <a:pos x="connsiteX0" y="connsiteY0"/>
              </a:cxn>
              <a:cxn ang="0">
                <a:pos x="connsiteX1" y="connsiteY1"/>
              </a:cxn>
              <a:cxn ang="0">
                <a:pos x="connsiteX2" y="connsiteY2"/>
              </a:cxn>
              <a:cxn ang="0">
                <a:pos x="connsiteX3" y="connsiteY3"/>
              </a:cxn>
            </a:cxnLst>
            <a:rect l="l" t="t" r="r" b="b"/>
            <a:pathLst>
              <a:path w="110809" h="5595">
                <a:moveTo>
                  <a:pt x="0" y="0"/>
                </a:moveTo>
                <a:lnTo>
                  <a:pt x="110809" y="5595"/>
                </a:lnTo>
                <a:lnTo>
                  <a:pt x="1" y="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5754449" y="6036046"/>
            <a:ext cx="41556" cy="2099"/>
          </a:xfrm>
          <a:custGeom>
            <a:avLst/>
            <a:gdLst>
              <a:gd name="connsiteX0" fmla="*/ 0 w 41556"/>
              <a:gd name="connsiteY0" fmla="*/ 0 h 2099"/>
              <a:gd name="connsiteX1" fmla="*/ 41555 w 41556"/>
              <a:gd name="connsiteY1" fmla="*/ 2099 h 2099"/>
              <a:gd name="connsiteX2" fmla="*/ 41556 w 41556"/>
              <a:gd name="connsiteY2" fmla="*/ 2099 h 2099"/>
              <a:gd name="connsiteX3" fmla="*/ 2 w 41556"/>
              <a:gd name="connsiteY3" fmla="*/ 1 h 2099"/>
              <a:gd name="connsiteX4" fmla="*/ 0 w 41556"/>
              <a:gd name="connsiteY4" fmla="*/ 0 h 2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56" h="2099">
                <a:moveTo>
                  <a:pt x="0" y="0"/>
                </a:moveTo>
                <a:lnTo>
                  <a:pt x="41555" y="2099"/>
                </a:lnTo>
                <a:lnTo>
                  <a:pt x="41556" y="2099"/>
                </a:lnTo>
                <a:lnTo>
                  <a:pt x="2" y="1"/>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5754451" y="6036046"/>
            <a:ext cx="152362" cy="7693"/>
          </a:xfrm>
          <a:custGeom>
            <a:avLst/>
            <a:gdLst>
              <a:gd name="connsiteX0" fmla="*/ 0 w 152362"/>
              <a:gd name="connsiteY0" fmla="*/ 0 h 7693"/>
              <a:gd name="connsiteX1" fmla="*/ 41555 w 152362"/>
              <a:gd name="connsiteY1" fmla="*/ 2098 h 7693"/>
              <a:gd name="connsiteX2" fmla="*/ 41557 w 152362"/>
              <a:gd name="connsiteY2" fmla="*/ 2098 h 7693"/>
              <a:gd name="connsiteX3" fmla="*/ 152362 w 152362"/>
              <a:gd name="connsiteY3" fmla="*/ 7693 h 7693"/>
              <a:gd name="connsiteX4" fmla="*/ 5 w 152362"/>
              <a:gd name="connsiteY4" fmla="*/ 0 h 7693"/>
              <a:gd name="connsiteX5" fmla="*/ 0 w 152362"/>
              <a:gd name="connsiteY5" fmla="*/ 0 h 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362" h="7693">
                <a:moveTo>
                  <a:pt x="0" y="0"/>
                </a:moveTo>
                <a:lnTo>
                  <a:pt x="41555" y="2098"/>
                </a:lnTo>
                <a:lnTo>
                  <a:pt x="41557" y="2098"/>
                </a:lnTo>
                <a:cubicBezTo>
                  <a:pt x="77989" y="5798"/>
                  <a:pt x="114954" y="7693"/>
                  <a:pt x="152362" y="7693"/>
                </a:cubicBezTo>
                <a:cubicBezTo>
                  <a:pt x="100926" y="7693"/>
                  <a:pt x="50099" y="5087"/>
                  <a:pt x="5" y="0"/>
                </a:cubicBezTo>
                <a:lnTo>
                  <a:pt x="0" y="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828461" tIns="406061" rIns="1828462" bIns="4740996" numCol="1" spcCol="1270" anchor="ctr" anchorCtr="0">
            <a:noAutofit/>
          </a:bodyPr>
          <a:lstStyle/>
          <a:p>
            <a:pPr lvl="0" algn="ctr" defTabSz="844550">
              <a:lnSpc>
                <a:spcPct val="90000"/>
              </a:lnSpc>
              <a:spcBef>
                <a:spcPct val="0"/>
              </a:spcBef>
              <a:spcAft>
                <a:spcPct val="35000"/>
              </a:spcAft>
            </a:pPr>
            <a:endParaRPr lang="en-US" sz="1900" kern="1200" dirty="0"/>
          </a:p>
        </p:txBody>
      </p:sp>
      <p:sp>
        <p:nvSpPr>
          <p:cNvPr id="69" name="Freeform 68"/>
          <p:cNvSpPr/>
          <p:nvPr/>
        </p:nvSpPr>
        <p:spPr>
          <a:xfrm>
            <a:off x="5796004" y="6038144"/>
            <a:ext cx="110809" cy="5595"/>
          </a:xfrm>
          <a:custGeom>
            <a:avLst/>
            <a:gdLst>
              <a:gd name="connsiteX0" fmla="*/ 0 w 110809"/>
              <a:gd name="connsiteY0" fmla="*/ 0 h 5595"/>
              <a:gd name="connsiteX1" fmla="*/ 110809 w 110809"/>
              <a:gd name="connsiteY1" fmla="*/ 5595 h 5595"/>
              <a:gd name="connsiteX2" fmla="*/ 2 w 110809"/>
              <a:gd name="connsiteY2" fmla="*/ 0 h 5595"/>
              <a:gd name="connsiteX3" fmla="*/ 0 w 110809"/>
              <a:gd name="connsiteY3" fmla="*/ 0 h 5595"/>
            </a:gdLst>
            <a:ahLst/>
            <a:cxnLst>
              <a:cxn ang="0">
                <a:pos x="connsiteX0" y="connsiteY0"/>
              </a:cxn>
              <a:cxn ang="0">
                <a:pos x="connsiteX1" y="connsiteY1"/>
              </a:cxn>
              <a:cxn ang="0">
                <a:pos x="connsiteX2" y="connsiteY2"/>
              </a:cxn>
              <a:cxn ang="0">
                <a:pos x="connsiteX3" y="connsiteY3"/>
              </a:cxn>
            </a:cxnLst>
            <a:rect l="l" t="t" r="r" b="b"/>
            <a:pathLst>
              <a:path w="110809" h="5595">
                <a:moveTo>
                  <a:pt x="0" y="0"/>
                </a:moveTo>
                <a:lnTo>
                  <a:pt x="110809" y="5595"/>
                </a:lnTo>
                <a:lnTo>
                  <a:pt x="2" y="0"/>
                </a:lnTo>
                <a:lnTo>
                  <a:pt x="0" y="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828461" tIns="406061" rIns="1828462" bIns="4740996" numCol="1" spcCol="1270" anchor="ctr" anchorCtr="0">
            <a:noAutofit/>
          </a:bodyPr>
          <a:lstStyle/>
          <a:p>
            <a:pPr lvl="0" algn="ctr" defTabSz="844550">
              <a:lnSpc>
                <a:spcPct val="90000"/>
              </a:lnSpc>
              <a:spcBef>
                <a:spcPct val="0"/>
              </a:spcBef>
              <a:spcAft>
                <a:spcPct val="35000"/>
              </a:spcAft>
            </a:pPr>
            <a:endParaRPr lang="en-US" sz="1900" kern="1200" dirty="0"/>
          </a:p>
        </p:txBody>
      </p:sp>
      <p:sp>
        <p:nvSpPr>
          <p:cNvPr id="68" name="Freeform 67"/>
          <p:cNvSpPr/>
          <p:nvPr/>
        </p:nvSpPr>
        <p:spPr>
          <a:xfrm>
            <a:off x="5906813" y="6038144"/>
            <a:ext cx="110808" cy="5595"/>
          </a:xfrm>
          <a:custGeom>
            <a:avLst/>
            <a:gdLst>
              <a:gd name="connsiteX0" fmla="*/ 110808 w 110808"/>
              <a:gd name="connsiteY0" fmla="*/ 0 h 5595"/>
              <a:gd name="connsiteX1" fmla="*/ 110805 w 110808"/>
              <a:gd name="connsiteY1" fmla="*/ 0 h 5595"/>
              <a:gd name="connsiteX2" fmla="*/ 0 w 110808"/>
              <a:gd name="connsiteY2" fmla="*/ 5595 h 5595"/>
              <a:gd name="connsiteX3" fmla="*/ 110808 w 110808"/>
              <a:gd name="connsiteY3" fmla="*/ 0 h 5595"/>
            </a:gdLst>
            <a:ahLst/>
            <a:cxnLst>
              <a:cxn ang="0">
                <a:pos x="connsiteX0" y="connsiteY0"/>
              </a:cxn>
              <a:cxn ang="0">
                <a:pos x="connsiteX1" y="connsiteY1"/>
              </a:cxn>
              <a:cxn ang="0">
                <a:pos x="connsiteX2" y="connsiteY2"/>
              </a:cxn>
              <a:cxn ang="0">
                <a:pos x="connsiteX3" y="connsiteY3"/>
              </a:cxn>
            </a:cxnLst>
            <a:rect l="l" t="t" r="r" b="b"/>
            <a:pathLst>
              <a:path w="110808" h="5595">
                <a:moveTo>
                  <a:pt x="110808" y="0"/>
                </a:moveTo>
                <a:lnTo>
                  <a:pt x="110805" y="0"/>
                </a:lnTo>
                <a:cubicBezTo>
                  <a:pt x="74374" y="3700"/>
                  <a:pt x="37408" y="5595"/>
                  <a:pt x="0" y="5595"/>
                </a:cubicBezTo>
                <a:lnTo>
                  <a:pt x="110808" y="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828461" tIns="406061" rIns="1828462" bIns="4740996" numCol="1" spcCol="1270" anchor="ctr" anchorCtr="0">
            <a:noAutofit/>
          </a:bodyPr>
          <a:lstStyle/>
          <a:p>
            <a:pPr lvl="0" algn="ctr" defTabSz="844550">
              <a:lnSpc>
                <a:spcPct val="90000"/>
              </a:lnSpc>
              <a:spcBef>
                <a:spcPct val="0"/>
              </a:spcBef>
              <a:spcAft>
                <a:spcPct val="35000"/>
              </a:spcAft>
            </a:pPr>
            <a:endParaRPr lang="en-US" sz="1900" kern="1200" dirty="0"/>
          </a:p>
        </p:txBody>
      </p:sp>
      <p:sp>
        <p:nvSpPr>
          <p:cNvPr id="66" name="Freeform 65"/>
          <p:cNvSpPr/>
          <p:nvPr/>
        </p:nvSpPr>
        <p:spPr>
          <a:xfrm>
            <a:off x="393989" y="617377"/>
            <a:ext cx="2709333" cy="5418668"/>
          </a:xfrm>
          <a:custGeom>
            <a:avLst/>
            <a:gdLst>
              <a:gd name="connsiteX0" fmla="*/ 2709333 w 2709333"/>
              <a:gd name="connsiteY0" fmla="*/ 0 h 5418668"/>
              <a:gd name="connsiteX1" fmla="*/ 2709333 w 2709333"/>
              <a:gd name="connsiteY1" fmla="*/ 812800 h 5418668"/>
              <a:gd name="connsiteX2" fmla="*/ 406400 w 2709333"/>
              <a:gd name="connsiteY2" fmla="*/ 3115733 h 5418668"/>
              <a:gd name="connsiteX3" fmla="*/ 2473871 w 2709333"/>
              <a:gd name="connsiteY3" fmla="*/ 5406776 h 5418668"/>
              <a:gd name="connsiteX4" fmla="*/ 2556971 w 2709333"/>
              <a:gd name="connsiteY4" fmla="*/ 5410973 h 5418668"/>
              <a:gd name="connsiteX5" fmla="*/ 2556976 w 2709333"/>
              <a:gd name="connsiteY5" fmla="*/ 5410973 h 5418668"/>
              <a:gd name="connsiteX6" fmla="*/ 2709333 w 2709333"/>
              <a:gd name="connsiteY6" fmla="*/ 5418666 h 5418668"/>
              <a:gd name="connsiteX7" fmla="*/ 2709333 w 2709333"/>
              <a:gd name="connsiteY7" fmla="*/ 5418668 h 5418668"/>
              <a:gd name="connsiteX8" fmla="*/ 2432320 w 2709333"/>
              <a:gd name="connsiteY8" fmla="*/ 5404680 h 5418668"/>
              <a:gd name="connsiteX9" fmla="*/ 0 w 2709333"/>
              <a:gd name="connsiteY9" fmla="*/ 2709334 h 5418668"/>
              <a:gd name="connsiteX10" fmla="*/ 2432320 w 2709333"/>
              <a:gd name="connsiteY10" fmla="*/ 13988 h 5418668"/>
              <a:gd name="connsiteX11" fmla="*/ 2709333 w 2709333"/>
              <a:gd name="connsiteY11" fmla="*/ 0 h 541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09333" h="5418668">
                <a:moveTo>
                  <a:pt x="2709333" y="0"/>
                </a:moveTo>
                <a:lnTo>
                  <a:pt x="2709333" y="812800"/>
                </a:lnTo>
                <a:cubicBezTo>
                  <a:pt x="1437458" y="812800"/>
                  <a:pt x="406400" y="1843858"/>
                  <a:pt x="406400" y="3115733"/>
                </a:cubicBezTo>
                <a:cubicBezTo>
                  <a:pt x="406400" y="4308116"/>
                  <a:pt x="1312604" y="5288843"/>
                  <a:pt x="2473871" y="5406776"/>
                </a:cubicBezTo>
                <a:lnTo>
                  <a:pt x="2556971" y="5410973"/>
                </a:lnTo>
                <a:lnTo>
                  <a:pt x="2556976" y="5410973"/>
                </a:lnTo>
                <a:cubicBezTo>
                  <a:pt x="2607070" y="5416060"/>
                  <a:pt x="2657897" y="5418666"/>
                  <a:pt x="2709333" y="5418666"/>
                </a:cubicBezTo>
                <a:lnTo>
                  <a:pt x="2709333" y="5418668"/>
                </a:lnTo>
                <a:lnTo>
                  <a:pt x="2432320" y="5404680"/>
                </a:lnTo>
                <a:cubicBezTo>
                  <a:pt x="1066122" y="5265935"/>
                  <a:pt x="0" y="4112138"/>
                  <a:pt x="0" y="2709334"/>
                </a:cubicBezTo>
                <a:cubicBezTo>
                  <a:pt x="0" y="1306530"/>
                  <a:pt x="1066122" y="152733"/>
                  <a:pt x="2432320" y="13988"/>
                </a:cubicBezTo>
                <a:lnTo>
                  <a:pt x="2709333" y="0"/>
                </a:lnTo>
                <a:close/>
              </a:path>
            </a:pathLst>
          </a:custGeom>
          <a:solidFill>
            <a:schemeClr val="accent1">
              <a:lumMod val="50000"/>
            </a:schemeClr>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828461" tIns="406061" rIns="1828462" bIns="4740996" numCol="1" spcCol="1270" anchor="ctr" anchorCtr="0">
            <a:noAutofit/>
          </a:bodyPr>
          <a:lstStyle/>
          <a:p>
            <a:pPr lvl="0" algn="ctr" defTabSz="844550">
              <a:lnSpc>
                <a:spcPct val="90000"/>
              </a:lnSpc>
              <a:spcBef>
                <a:spcPct val="0"/>
              </a:spcBef>
              <a:spcAft>
                <a:spcPct val="35000"/>
              </a:spcAft>
            </a:pPr>
            <a:endParaRPr lang="en-US" sz="1900" kern="1200" dirty="0"/>
          </a:p>
        </p:txBody>
      </p:sp>
      <p:sp>
        <p:nvSpPr>
          <p:cNvPr id="60" name="Freeform 59"/>
          <p:cNvSpPr/>
          <p:nvPr/>
        </p:nvSpPr>
        <p:spPr>
          <a:xfrm>
            <a:off x="5754449" y="6036045"/>
            <a:ext cx="41557" cy="2099"/>
          </a:xfrm>
          <a:custGeom>
            <a:avLst/>
            <a:gdLst>
              <a:gd name="connsiteX0" fmla="*/ 0 w 41557"/>
              <a:gd name="connsiteY0" fmla="*/ 0 h 2099"/>
              <a:gd name="connsiteX1" fmla="*/ 41555 w 41557"/>
              <a:gd name="connsiteY1" fmla="*/ 2099 h 2099"/>
              <a:gd name="connsiteX2" fmla="*/ 41557 w 41557"/>
              <a:gd name="connsiteY2" fmla="*/ 2099 h 2099"/>
              <a:gd name="connsiteX3" fmla="*/ 2 w 41557"/>
              <a:gd name="connsiteY3" fmla="*/ 1 h 2099"/>
              <a:gd name="connsiteX4" fmla="*/ 0 w 41557"/>
              <a:gd name="connsiteY4" fmla="*/ 0 h 2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57" h="2099">
                <a:moveTo>
                  <a:pt x="0" y="0"/>
                </a:moveTo>
                <a:lnTo>
                  <a:pt x="41555" y="2099"/>
                </a:lnTo>
                <a:lnTo>
                  <a:pt x="41557" y="2099"/>
                </a:lnTo>
                <a:lnTo>
                  <a:pt x="2" y="1"/>
                </a:lnTo>
                <a:lnTo>
                  <a:pt x="0" y="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828461" tIns="406061" rIns="1828462" bIns="4740996" numCol="1" spcCol="1270" anchor="ctr" anchorCtr="0">
            <a:noAutofit/>
          </a:bodyPr>
          <a:lstStyle/>
          <a:p>
            <a:pPr lvl="0" algn="ctr" defTabSz="844550">
              <a:lnSpc>
                <a:spcPct val="90000"/>
              </a:lnSpc>
              <a:spcBef>
                <a:spcPct val="0"/>
              </a:spcBef>
              <a:spcAft>
                <a:spcPct val="35000"/>
              </a:spcAft>
            </a:pPr>
            <a:endParaRPr lang="en-US" sz="1900" kern="1200" dirty="0"/>
          </a:p>
        </p:txBody>
      </p:sp>
      <p:sp>
        <p:nvSpPr>
          <p:cNvPr id="59" name="Freeform 58"/>
          <p:cNvSpPr/>
          <p:nvPr/>
        </p:nvSpPr>
        <p:spPr>
          <a:xfrm>
            <a:off x="5906813" y="6036046"/>
            <a:ext cx="152362" cy="7693"/>
          </a:xfrm>
          <a:custGeom>
            <a:avLst/>
            <a:gdLst>
              <a:gd name="connsiteX0" fmla="*/ 152362 w 152362"/>
              <a:gd name="connsiteY0" fmla="*/ 0 h 7693"/>
              <a:gd name="connsiteX1" fmla="*/ 152357 w 152362"/>
              <a:gd name="connsiteY1" fmla="*/ 0 h 7693"/>
              <a:gd name="connsiteX2" fmla="*/ 0 w 152362"/>
              <a:gd name="connsiteY2" fmla="*/ 7693 h 7693"/>
              <a:gd name="connsiteX3" fmla="*/ 110805 w 152362"/>
              <a:gd name="connsiteY3" fmla="*/ 2098 h 7693"/>
              <a:gd name="connsiteX4" fmla="*/ 110808 w 152362"/>
              <a:gd name="connsiteY4" fmla="*/ 2098 h 7693"/>
              <a:gd name="connsiteX5" fmla="*/ 152362 w 152362"/>
              <a:gd name="connsiteY5" fmla="*/ 0 h 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362" h="7693">
                <a:moveTo>
                  <a:pt x="152362" y="0"/>
                </a:moveTo>
                <a:lnTo>
                  <a:pt x="152357" y="0"/>
                </a:lnTo>
                <a:cubicBezTo>
                  <a:pt x="102264" y="5087"/>
                  <a:pt x="51436" y="7693"/>
                  <a:pt x="0" y="7693"/>
                </a:cubicBezTo>
                <a:cubicBezTo>
                  <a:pt x="37408" y="7693"/>
                  <a:pt x="74374" y="5798"/>
                  <a:pt x="110805" y="2098"/>
                </a:cubicBezTo>
                <a:lnTo>
                  <a:pt x="110808" y="2098"/>
                </a:lnTo>
                <a:lnTo>
                  <a:pt x="152362" y="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828461" tIns="406061" rIns="1828462" bIns="4740996" numCol="1" spcCol="1270" anchor="ctr" anchorCtr="0">
            <a:noAutofit/>
          </a:bodyPr>
          <a:lstStyle/>
          <a:p>
            <a:pPr lvl="0" algn="ctr" defTabSz="844550">
              <a:lnSpc>
                <a:spcPct val="90000"/>
              </a:lnSpc>
              <a:spcBef>
                <a:spcPct val="0"/>
              </a:spcBef>
              <a:spcAft>
                <a:spcPct val="35000"/>
              </a:spcAft>
            </a:pPr>
            <a:endParaRPr lang="en-US" sz="1900" kern="1200" dirty="0"/>
          </a:p>
        </p:txBody>
      </p:sp>
      <p:sp>
        <p:nvSpPr>
          <p:cNvPr id="58" name="Freeform 57"/>
          <p:cNvSpPr/>
          <p:nvPr/>
        </p:nvSpPr>
        <p:spPr>
          <a:xfrm>
            <a:off x="5906813" y="6038144"/>
            <a:ext cx="110809" cy="5595"/>
          </a:xfrm>
          <a:custGeom>
            <a:avLst/>
            <a:gdLst>
              <a:gd name="connsiteX0" fmla="*/ 110809 w 110809"/>
              <a:gd name="connsiteY0" fmla="*/ 0 h 5595"/>
              <a:gd name="connsiteX1" fmla="*/ 110808 w 110809"/>
              <a:gd name="connsiteY1" fmla="*/ 0 h 5595"/>
              <a:gd name="connsiteX2" fmla="*/ 0 w 110809"/>
              <a:gd name="connsiteY2" fmla="*/ 5595 h 5595"/>
              <a:gd name="connsiteX3" fmla="*/ 110809 w 110809"/>
              <a:gd name="connsiteY3" fmla="*/ 0 h 5595"/>
            </a:gdLst>
            <a:ahLst/>
            <a:cxnLst>
              <a:cxn ang="0">
                <a:pos x="connsiteX0" y="connsiteY0"/>
              </a:cxn>
              <a:cxn ang="0">
                <a:pos x="connsiteX1" y="connsiteY1"/>
              </a:cxn>
              <a:cxn ang="0">
                <a:pos x="connsiteX2" y="connsiteY2"/>
              </a:cxn>
              <a:cxn ang="0">
                <a:pos x="connsiteX3" y="connsiteY3"/>
              </a:cxn>
            </a:cxnLst>
            <a:rect l="l" t="t" r="r" b="b"/>
            <a:pathLst>
              <a:path w="110809" h="5595">
                <a:moveTo>
                  <a:pt x="110809" y="0"/>
                </a:moveTo>
                <a:lnTo>
                  <a:pt x="110808" y="0"/>
                </a:lnTo>
                <a:lnTo>
                  <a:pt x="0" y="5595"/>
                </a:lnTo>
                <a:lnTo>
                  <a:pt x="110809" y="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828461" tIns="406061" rIns="1828462" bIns="4740996" numCol="1" spcCol="1270" anchor="ctr" anchorCtr="0">
            <a:noAutofit/>
          </a:bodyPr>
          <a:lstStyle/>
          <a:p>
            <a:pPr lvl="0" algn="ctr" defTabSz="844550">
              <a:lnSpc>
                <a:spcPct val="90000"/>
              </a:lnSpc>
              <a:spcBef>
                <a:spcPct val="0"/>
              </a:spcBef>
              <a:spcAft>
                <a:spcPct val="35000"/>
              </a:spcAft>
            </a:pPr>
            <a:endParaRPr lang="en-US" sz="1900" kern="1200" dirty="0"/>
          </a:p>
        </p:txBody>
      </p:sp>
      <p:sp>
        <p:nvSpPr>
          <p:cNvPr id="57" name="Freeform 56"/>
          <p:cNvSpPr/>
          <p:nvPr/>
        </p:nvSpPr>
        <p:spPr>
          <a:xfrm>
            <a:off x="5796006" y="6038144"/>
            <a:ext cx="110807" cy="5595"/>
          </a:xfrm>
          <a:custGeom>
            <a:avLst/>
            <a:gdLst>
              <a:gd name="connsiteX0" fmla="*/ 0 w 110807"/>
              <a:gd name="connsiteY0" fmla="*/ 0 h 5595"/>
              <a:gd name="connsiteX1" fmla="*/ 110807 w 110807"/>
              <a:gd name="connsiteY1" fmla="*/ 5595 h 5595"/>
              <a:gd name="connsiteX2" fmla="*/ 2 w 110807"/>
              <a:gd name="connsiteY2" fmla="*/ 0 h 5595"/>
              <a:gd name="connsiteX3" fmla="*/ 0 w 110807"/>
              <a:gd name="connsiteY3" fmla="*/ 0 h 5595"/>
            </a:gdLst>
            <a:ahLst/>
            <a:cxnLst>
              <a:cxn ang="0">
                <a:pos x="connsiteX0" y="connsiteY0"/>
              </a:cxn>
              <a:cxn ang="0">
                <a:pos x="connsiteX1" y="connsiteY1"/>
              </a:cxn>
              <a:cxn ang="0">
                <a:pos x="connsiteX2" y="connsiteY2"/>
              </a:cxn>
              <a:cxn ang="0">
                <a:pos x="connsiteX3" y="connsiteY3"/>
              </a:cxn>
            </a:cxnLst>
            <a:rect l="l" t="t" r="r" b="b"/>
            <a:pathLst>
              <a:path w="110807" h="5595">
                <a:moveTo>
                  <a:pt x="0" y="0"/>
                </a:moveTo>
                <a:lnTo>
                  <a:pt x="110807" y="5595"/>
                </a:lnTo>
                <a:cubicBezTo>
                  <a:pt x="73399" y="5595"/>
                  <a:pt x="36434" y="3700"/>
                  <a:pt x="2" y="0"/>
                </a:cubicBezTo>
                <a:lnTo>
                  <a:pt x="0" y="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828461" tIns="406061" rIns="1828462" bIns="4740996" numCol="1" spcCol="1270" anchor="ctr" anchorCtr="0">
            <a:noAutofit/>
          </a:bodyPr>
          <a:lstStyle/>
          <a:p>
            <a:pPr lvl="0" algn="ctr" defTabSz="844550">
              <a:lnSpc>
                <a:spcPct val="90000"/>
              </a:lnSpc>
              <a:spcBef>
                <a:spcPct val="0"/>
              </a:spcBef>
              <a:spcAft>
                <a:spcPct val="35000"/>
              </a:spcAft>
            </a:pPr>
            <a:endParaRPr lang="en-US" sz="1900" kern="1200" dirty="0"/>
          </a:p>
        </p:txBody>
      </p:sp>
      <p:sp>
        <p:nvSpPr>
          <p:cNvPr id="80" name="TextBox 79"/>
          <p:cNvSpPr txBox="1"/>
          <p:nvPr/>
        </p:nvSpPr>
        <p:spPr>
          <a:xfrm>
            <a:off x="3083169" y="724749"/>
            <a:ext cx="8947780" cy="584775"/>
          </a:xfrm>
          <a:prstGeom prst="rect">
            <a:avLst/>
          </a:prstGeom>
          <a:noFill/>
        </p:spPr>
        <p:txBody>
          <a:bodyPr wrap="square" rtlCol="0">
            <a:spAutoFit/>
          </a:bodyPr>
          <a:lstStyle/>
          <a:p>
            <a:r>
              <a:rPr lang="en-US" sz="1600" b="1" dirty="0">
                <a:solidFill>
                  <a:schemeClr val="accent1">
                    <a:lumMod val="75000"/>
                  </a:schemeClr>
                </a:solidFill>
                <a:latin typeface="+mj-lt"/>
              </a:rPr>
              <a:t>To provide personalized Ayurvedic recommendations based on a user’s health quiz. The system analyzes individual responses to suggest remedies, yoga asana, and diet tips tailored to each person.</a:t>
            </a:r>
            <a:endParaRPr lang="en-US" sz="1600" b="1" dirty="0">
              <a:solidFill>
                <a:schemeClr val="bg1"/>
              </a:solidFill>
              <a:latin typeface="+mj-lt"/>
            </a:endParaRPr>
          </a:p>
        </p:txBody>
      </p:sp>
      <p:grpSp>
        <p:nvGrpSpPr>
          <p:cNvPr id="3" name="Group 2"/>
          <p:cNvGrpSpPr/>
          <p:nvPr/>
        </p:nvGrpSpPr>
        <p:grpSpPr>
          <a:xfrm>
            <a:off x="800389" y="1430178"/>
            <a:ext cx="10311469" cy="4598173"/>
            <a:chOff x="800389" y="1430178"/>
            <a:chExt cx="10311469" cy="4598173"/>
          </a:xfrm>
        </p:grpSpPr>
        <p:sp>
          <p:nvSpPr>
            <p:cNvPr id="76" name="Freeform 75"/>
            <p:cNvSpPr/>
            <p:nvPr/>
          </p:nvSpPr>
          <p:spPr>
            <a:xfrm>
              <a:off x="800389" y="1430178"/>
              <a:ext cx="2302933" cy="4598173"/>
            </a:xfrm>
            <a:custGeom>
              <a:avLst/>
              <a:gdLst>
                <a:gd name="connsiteX0" fmla="*/ 2302933 w 2302933"/>
                <a:gd name="connsiteY0" fmla="*/ 0 h 4598173"/>
                <a:gd name="connsiteX1" fmla="*/ 2302933 w 2302933"/>
                <a:gd name="connsiteY1" fmla="*/ 812800 h 4598173"/>
                <a:gd name="connsiteX2" fmla="*/ 406400 w 2302933"/>
                <a:gd name="connsiteY2" fmla="*/ 2709333 h 4598173"/>
                <a:gd name="connsiteX3" fmla="*/ 2109024 w 2302933"/>
                <a:gd name="connsiteY3" fmla="*/ 4596074 h 4598173"/>
                <a:gd name="connsiteX4" fmla="*/ 2150569 w 2302933"/>
                <a:gd name="connsiteY4" fmla="*/ 4598172 h 4598173"/>
                <a:gd name="connsiteX5" fmla="*/ 2150571 w 2302933"/>
                <a:gd name="connsiteY5" fmla="*/ 4598173 h 4598173"/>
                <a:gd name="connsiteX6" fmla="*/ 2067471 w 2302933"/>
                <a:gd name="connsiteY6" fmla="*/ 4593976 h 4598173"/>
                <a:gd name="connsiteX7" fmla="*/ 0 w 2302933"/>
                <a:gd name="connsiteY7" fmla="*/ 2302933 h 4598173"/>
                <a:gd name="connsiteX8" fmla="*/ 2302933 w 2302933"/>
                <a:gd name="connsiteY8" fmla="*/ 0 h 459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2933" h="4598173">
                  <a:moveTo>
                    <a:pt x="2302933" y="0"/>
                  </a:moveTo>
                  <a:lnTo>
                    <a:pt x="2302933" y="812800"/>
                  </a:lnTo>
                  <a:cubicBezTo>
                    <a:pt x="1255507" y="812800"/>
                    <a:pt x="406400" y="1661907"/>
                    <a:pt x="406400" y="2709333"/>
                  </a:cubicBezTo>
                  <a:cubicBezTo>
                    <a:pt x="406400" y="3691295"/>
                    <a:pt x="1152686" y="4498953"/>
                    <a:pt x="2109024" y="4596074"/>
                  </a:cubicBezTo>
                  <a:lnTo>
                    <a:pt x="2150569" y="4598172"/>
                  </a:lnTo>
                  <a:lnTo>
                    <a:pt x="2150571" y="4598173"/>
                  </a:lnTo>
                  <a:lnTo>
                    <a:pt x="2067471" y="4593976"/>
                  </a:lnTo>
                  <a:cubicBezTo>
                    <a:pt x="906204" y="4476043"/>
                    <a:pt x="0" y="3495316"/>
                    <a:pt x="0" y="2302933"/>
                  </a:cubicBezTo>
                  <a:cubicBezTo>
                    <a:pt x="0" y="1031058"/>
                    <a:pt x="1031058" y="0"/>
                    <a:pt x="2302933" y="0"/>
                  </a:cubicBezTo>
                  <a:close/>
                </a:path>
              </a:pathLst>
            </a:custGeom>
            <a:solidFill>
              <a:schemeClr val="accent6">
                <a:lumMod val="50000"/>
              </a:schemeClr>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828461" tIns="406061" rIns="1828462" bIns="4740996" numCol="1" spcCol="1270" anchor="ctr" anchorCtr="0">
              <a:noAutofit/>
            </a:bodyPr>
            <a:lstStyle/>
            <a:p>
              <a:pPr lvl="0" algn="ctr" defTabSz="844550">
                <a:lnSpc>
                  <a:spcPct val="90000"/>
                </a:lnSpc>
                <a:spcBef>
                  <a:spcPct val="0"/>
                </a:spcBef>
                <a:spcAft>
                  <a:spcPct val="35000"/>
                </a:spcAft>
              </a:pPr>
              <a:endParaRPr lang="en-US" sz="1900" kern="1200" dirty="0"/>
            </a:p>
          </p:txBody>
        </p:sp>
        <p:sp>
          <p:nvSpPr>
            <p:cNvPr id="81" name="TextBox 80"/>
            <p:cNvSpPr txBox="1"/>
            <p:nvPr/>
          </p:nvSpPr>
          <p:spPr>
            <a:xfrm>
              <a:off x="3103322" y="1506771"/>
              <a:ext cx="8008536" cy="584775"/>
            </a:xfrm>
            <a:prstGeom prst="rect">
              <a:avLst/>
            </a:prstGeom>
            <a:noFill/>
          </p:spPr>
          <p:txBody>
            <a:bodyPr wrap="square" rtlCol="0">
              <a:spAutoFit/>
            </a:bodyPr>
            <a:lstStyle/>
            <a:p>
              <a:r>
                <a:rPr lang="en-US" sz="1600" b="1" dirty="0">
                  <a:solidFill>
                    <a:schemeClr val="accent6">
                      <a:lumMod val="75000"/>
                    </a:schemeClr>
                  </a:solidFill>
                  <a:latin typeface="+mj-lt"/>
                </a:rPr>
                <a:t>To promote natural remedies, yoga, and diet for maintaining good health. Users can adopt healthy lifestyle practices without relying on chemical-based medicines or generic advice.</a:t>
              </a:r>
              <a:endParaRPr lang="en-US" b="1" dirty="0"/>
            </a:p>
          </p:txBody>
        </p:sp>
      </p:grpSp>
      <p:grpSp>
        <p:nvGrpSpPr>
          <p:cNvPr id="4" name="Group 3"/>
          <p:cNvGrpSpPr/>
          <p:nvPr/>
        </p:nvGrpSpPr>
        <p:grpSpPr>
          <a:xfrm>
            <a:off x="1206789" y="2242978"/>
            <a:ext cx="9945263" cy="3785372"/>
            <a:chOff x="1206789" y="2242978"/>
            <a:chExt cx="9945263" cy="3785372"/>
          </a:xfrm>
        </p:grpSpPr>
        <p:sp>
          <p:nvSpPr>
            <p:cNvPr id="64" name="Freeform 63"/>
            <p:cNvSpPr/>
            <p:nvPr/>
          </p:nvSpPr>
          <p:spPr>
            <a:xfrm>
              <a:off x="1206789" y="2242978"/>
              <a:ext cx="1896533" cy="3785372"/>
            </a:xfrm>
            <a:custGeom>
              <a:avLst/>
              <a:gdLst>
                <a:gd name="connsiteX0" fmla="*/ 1896533 w 1896533"/>
                <a:gd name="connsiteY0" fmla="*/ 0 h 3785372"/>
                <a:gd name="connsiteX1" fmla="*/ 1896533 w 1896533"/>
                <a:gd name="connsiteY1" fmla="*/ 812800 h 3785372"/>
                <a:gd name="connsiteX2" fmla="*/ 406400 w 1896533"/>
                <a:gd name="connsiteY2" fmla="*/ 2302933 h 3785372"/>
                <a:gd name="connsiteX3" fmla="*/ 1596219 w 1896533"/>
                <a:gd name="connsiteY3" fmla="*/ 3762792 h 3785372"/>
                <a:gd name="connsiteX4" fmla="*/ 1744169 w 1896533"/>
                <a:gd name="connsiteY4" fmla="*/ 3785372 h 3785372"/>
                <a:gd name="connsiteX5" fmla="*/ 1702624 w 1896533"/>
                <a:gd name="connsiteY5" fmla="*/ 3783274 h 3785372"/>
                <a:gd name="connsiteX6" fmla="*/ 0 w 1896533"/>
                <a:gd name="connsiteY6" fmla="*/ 1896533 h 3785372"/>
                <a:gd name="connsiteX7" fmla="*/ 1896533 w 1896533"/>
                <a:gd name="connsiteY7" fmla="*/ 0 h 378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6533" h="3785372">
                  <a:moveTo>
                    <a:pt x="1896533" y="0"/>
                  </a:moveTo>
                  <a:lnTo>
                    <a:pt x="1896533" y="812800"/>
                  </a:lnTo>
                  <a:cubicBezTo>
                    <a:pt x="1073555" y="812800"/>
                    <a:pt x="406400" y="1479955"/>
                    <a:pt x="406400" y="2302933"/>
                  </a:cubicBezTo>
                  <a:cubicBezTo>
                    <a:pt x="406400" y="3023039"/>
                    <a:pt x="917191" y="3623843"/>
                    <a:pt x="1596219" y="3762792"/>
                  </a:cubicBezTo>
                  <a:lnTo>
                    <a:pt x="1744169" y="3785372"/>
                  </a:lnTo>
                  <a:lnTo>
                    <a:pt x="1702624" y="3783274"/>
                  </a:lnTo>
                  <a:cubicBezTo>
                    <a:pt x="746286" y="3686153"/>
                    <a:pt x="0" y="2878495"/>
                    <a:pt x="0" y="1896533"/>
                  </a:cubicBezTo>
                  <a:cubicBezTo>
                    <a:pt x="0" y="849107"/>
                    <a:pt x="849107" y="0"/>
                    <a:pt x="1896533" y="0"/>
                  </a:cubicBezTo>
                  <a:close/>
                </a:path>
              </a:pathLst>
            </a:custGeom>
            <a:solidFill>
              <a:srgbClr val="C00000"/>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828461" tIns="406061" rIns="1828462" bIns="4740996" numCol="1" spcCol="1270" anchor="ctr" anchorCtr="0">
              <a:noAutofit/>
            </a:bodyPr>
            <a:lstStyle/>
            <a:p>
              <a:pPr lvl="0" algn="ctr" defTabSz="844550">
                <a:lnSpc>
                  <a:spcPct val="90000"/>
                </a:lnSpc>
                <a:spcBef>
                  <a:spcPct val="0"/>
                </a:spcBef>
                <a:spcAft>
                  <a:spcPct val="35000"/>
                </a:spcAft>
              </a:pPr>
              <a:endParaRPr lang="en-US" sz="1900" kern="1200" dirty="0"/>
            </a:p>
          </p:txBody>
        </p:sp>
        <p:sp>
          <p:nvSpPr>
            <p:cNvPr id="87" name="TextBox 86"/>
            <p:cNvSpPr txBox="1"/>
            <p:nvPr/>
          </p:nvSpPr>
          <p:spPr>
            <a:xfrm>
              <a:off x="3103322" y="2308798"/>
              <a:ext cx="8048730" cy="584775"/>
            </a:xfrm>
            <a:prstGeom prst="rect">
              <a:avLst/>
            </a:prstGeom>
            <a:noFill/>
          </p:spPr>
          <p:txBody>
            <a:bodyPr wrap="square" rtlCol="0">
              <a:spAutoFit/>
            </a:bodyPr>
            <a:lstStyle/>
            <a:p>
              <a:r>
                <a:rPr lang="en-US" sz="1600" b="1" dirty="0">
                  <a:solidFill>
                    <a:srgbClr val="C00000"/>
                  </a:solidFill>
                  <a:latin typeface="+mj-lt"/>
                </a:rPr>
                <a:t>To bridge the gap between modern lifestyle and Ayurvedic knowledge. AyurSense makes traditional Ayurvedic guidance accessible and practical for people with busy lives.</a:t>
              </a:r>
            </a:p>
          </p:txBody>
        </p:sp>
      </p:grpSp>
      <p:grpSp>
        <p:nvGrpSpPr>
          <p:cNvPr id="5" name="Group 4"/>
          <p:cNvGrpSpPr/>
          <p:nvPr/>
        </p:nvGrpSpPr>
        <p:grpSpPr>
          <a:xfrm>
            <a:off x="1613189" y="3055778"/>
            <a:ext cx="8745042" cy="2974671"/>
            <a:chOff x="1613189" y="3055778"/>
            <a:chExt cx="8745042" cy="2974671"/>
          </a:xfrm>
        </p:grpSpPr>
        <p:sp>
          <p:nvSpPr>
            <p:cNvPr id="74" name="Freeform 73"/>
            <p:cNvSpPr/>
            <p:nvPr/>
          </p:nvSpPr>
          <p:spPr>
            <a:xfrm>
              <a:off x="1613189" y="3055778"/>
              <a:ext cx="1490133" cy="2974671"/>
            </a:xfrm>
            <a:custGeom>
              <a:avLst/>
              <a:gdLst>
                <a:gd name="connsiteX0" fmla="*/ 1490133 w 1490133"/>
                <a:gd name="connsiteY0" fmla="*/ 0 h 2974671"/>
                <a:gd name="connsiteX1" fmla="*/ 1490133 w 1490133"/>
                <a:gd name="connsiteY1" fmla="*/ 812800 h 2974671"/>
                <a:gd name="connsiteX2" fmla="*/ 406400 w 1490133"/>
                <a:gd name="connsiteY2" fmla="*/ 1896533 h 2974671"/>
                <a:gd name="connsiteX3" fmla="*/ 1271723 w 1490133"/>
                <a:gd name="connsiteY3" fmla="*/ 2958248 h 2974671"/>
                <a:gd name="connsiteX4" fmla="*/ 1379324 w 1490133"/>
                <a:gd name="connsiteY4" fmla="*/ 2974671 h 2974671"/>
                <a:gd name="connsiteX5" fmla="*/ 1337769 w 1490133"/>
                <a:gd name="connsiteY5" fmla="*/ 2972572 h 2974671"/>
                <a:gd name="connsiteX6" fmla="*/ 1189819 w 1490133"/>
                <a:gd name="connsiteY6" fmla="*/ 2949992 h 2974671"/>
                <a:gd name="connsiteX7" fmla="*/ 0 w 1490133"/>
                <a:gd name="connsiteY7" fmla="*/ 1490133 h 2974671"/>
                <a:gd name="connsiteX8" fmla="*/ 1490133 w 1490133"/>
                <a:gd name="connsiteY8" fmla="*/ 0 h 297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133" h="2974671">
                  <a:moveTo>
                    <a:pt x="1490133" y="0"/>
                  </a:moveTo>
                  <a:lnTo>
                    <a:pt x="1490133" y="812800"/>
                  </a:lnTo>
                  <a:cubicBezTo>
                    <a:pt x="891604" y="812800"/>
                    <a:pt x="406400" y="1298004"/>
                    <a:pt x="406400" y="1896533"/>
                  </a:cubicBezTo>
                  <a:cubicBezTo>
                    <a:pt x="406400" y="2420246"/>
                    <a:pt x="777885" y="2857195"/>
                    <a:pt x="1271723" y="2958248"/>
                  </a:cubicBezTo>
                  <a:lnTo>
                    <a:pt x="1379324" y="2974671"/>
                  </a:lnTo>
                  <a:lnTo>
                    <a:pt x="1337769" y="2972572"/>
                  </a:lnTo>
                  <a:lnTo>
                    <a:pt x="1189819" y="2949992"/>
                  </a:lnTo>
                  <a:cubicBezTo>
                    <a:pt x="510791" y="2811043"/>
                    <a:pt x="0" y="2210239"/>
                    <a:pt x="0" y="1490133"/>
                  </a:cubicBezTo>
                  <a:cubicBezTo>
                    <a:pt x="0" y="667155"/>
                    <a:pt x="667155" y="0"/>
                    <a:pt x="1490133" y="0"/>
                  </a:cubicBezTo>
                  <a:close/>
                </a:path>
              </a:pathLst>
            </a:custGeom>
            <a:solidFill>
              <a:srgbClr val="FFC000"/>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828461" tIns="406061" rIns="1828462" bIns="4740996" numCol="1" spcCol="1270" anchor="ctr" anchorCtr="0">
              <a:noAutofit/>
            </a:bodyPr>
            <a:lstStyle/>
            <a:p>
              <a:pPr lvl="0" algn="ctr" defTabSz="844550">
                <a:lnSpc>
                  <a:spcPct val="90000"/>
                </a:lnSpc>
                <a:spcBef>
                  <a:spcPct val="0"/>
                </a:spcBef>
                <a:spcAft>
                  <a:spcPct val="35000"/>
                </a:spcAft>
              </a:pPr>
              <a:endParaRPr lang="en-US" sz="1900" kern="1200" dirty="0"/>
            </a:p>
          </p:txBody>
        </p:sp>
        <p:sp>
          <p:nvSpPr>
            <p:cNvPr id="88" name="TextBox 87"/>
            <p:cNvSpPr txBox="1"/>
            <p:nvPr/>
          </p:nvSpPr>
          <p:spPr>
            <a:xfrm>
              <a:off x="3103322" y="3166699"/>
              <a:ext cx="7254909" cy="615553"/>
            </a:xfrm>
            <a:prstGeom prst="rect">
              <a:avLst/>
            </a:prstGeom>
            <a:noFill/>
          </p:spPr>
          <p:txBody>
            <a:bodyPr wrap="square" rtlCol="0">
              <a:spAutoFit/>
            </a:bodyPr>
            <a:lstStyle/>
            <a:p>
              <a:r>
                <a:rPr lang="en-US" sz="1600" b="1" dirty="0">
                  <a:solidFill>
                    <a:srgbClr val="FFC000"/>
                  </a:solidFill>
                  <a:latin typeface="+mj-lt"/>
                </a:rPr>
                <a:t>To create a user-friendly web application. The platform is designed to be simple, intuitive, and easy to navigate for all types of users.</a:t>
              </a:r>
              <a:r>
                <a:rPr lang="en-US" b="1" dirty="0"/>
                <a:t>:</a:t>
              </a:r>
            </a:p>
          </p:txBody>
        </p:sp>
      </p:grpSp>
      <p:grpSp>
        <p:nvGrpSpPr>
          <p:cNvPr id="6" name="Group 5"/>
          <p:cNvGrpSpPr/>
          <p:nvPr/>
        </p:nvGrpSpPr>
        <p:grpSpPr>
          <a:xfrm>
            <a:off x="2019589" y="3848797"/>
            <a:ext cx="9686456" cy="2187247"/>
            <a:chOff x="2019589" y="3848797"/>
            <a:chExt cx="9686456" cy="2187247"/>
          </a:xfrm>
        </p:grpSpPr>
        <p:sp>
          <p:nvSpPr>
            <p:cNvPr id="62" name="Freeform 61"/>
            <p:cNvSpPr/>
            <p:nvPr/>
          </p:nvSpPr>
          <p:spPr>
            <a:xfrm>
              <a:off x="2019589" y="3868578"/>
              <a:ext cx="1083733" cy="2167466"/>
            </a:xfrm>
            <a:custGeom>
              <a:avLst/>
              <a:gdLst>
                <a:gd name="connsiteX0" fmla="*/ 1083733 w 1083733"/>
                <a:gd name="connsiteY0" fmla="*/ 0 h 2167466"/>
                <a:gd name="connsiteX1" fmla="*/ 1083733 w 1083733"/>
                <a:gd name="connsiteY1" fmla="*/ 812800 h 2167466"/>
                <a:gd name="connsiteX2" fmla="*/ 406400 w 1083733"/>
                <a:gd name="connsiteY2" fmla="*/ 1490133 h 2167466"/>
                <a:gd name="connsiteX3" fmla="*/ 1083733 w 1083733"/>
                <a:gd name="connsiteY3" fmla="*/ 2167466 h 2167466"/>
                <a:gd name="connsiteX4" fmla="*/ 972924 w 1083733"/>
                <a:gd name="connsiteY4" fmla="*/ 2161871 h 2167466"/>
                <a:gd name="connsiteX5" fmla="*/ 865323 w 1083733"/>
                <a:gd name="connsiteY5" fmla="*/ 2145448 h 2167466"/>
                <a:gd name="connsiteX6" fmla="*/ 0 w 1083733"/>
                <a:gd name="connsiteY6" fmla="*/ 1083733 h 2167466"/>
                <a:gd name="connsiteX7" fmla="*/ 1083733 w 1083733"/>
                <a:gd name="connsiteY7" fmla="*/ 0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3733" h="2167466">
                  <a:moveTo>
                    <a:pt x="1083733" y="0"/>
                  </a:moveTo>
                  <a:lnTo>
                    <a:pt x="1083733" y="812800"/>
                  </a:lnTo>
                  <a:cubicBezTo>
                    <a:pt x="709652" y="812800"/>
                    <a:pt x="406400" y="1116052"/>
                    <a:pt x="406400" y="1490133"/>
                  </a:cubicBezTo>
                  <a:cubicBezTo>
                    <a:pt x="406400" y="1864214"/>
                    <a:pt x="709652" y="2167466"/>
                    <a:pt x="1083733" y="2167466"/>
                  </a:cubicBezTo>
                  <a:lnTo>
                    <a:pt x="972924" y="2161871"/>
                  </a:lnTo>
                  <a:lnTo>
                    <a:pt x="865323" y="2145448"/>
                  </a:lnTo>
                  <a:cubicBezTo>
                    <a:pt x="371485" y="2044395"/>
                    <a:pt x="0" y="1607446"/>
                    <a:pt x="0" y="1083733"/>
                  </a:cubicBezTo>
                  <a:cubicBezTo>
                    <a:pt x="0" y="485204"/>
                    <a:pt x="485204" y="0"/>
                    <a:pt x="1083733" y="0"/>
                  </a:cubicBezTo>
                  <a:close/>
                </a:path>
              </a:pathLst>
            </a:custGeom>
            <a:solidFill>
              <a:srgbClr val="00B050"/>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828461" tIns="406061" rIns="1828462" bIns="4740996" numCol="1" spcCol="1270" anchor="ctr" anchorCtr="0">
              <a:noAutofit/>
            </a:bodyPr>
            <a:lstStyle/>
            <a:p>
              <a:pPr lvl="0" algn="ctr" defTabSz="844550">
                <a:lnSpc>
                  <a:spcPct val="90000"/>
                </a:lnSpc>
                <a:spcBef>
                  <a:spcPct val="0"/>
                </a:spcBef>
                <a:spcAft>
                  <a:spcPct val="35000"/>
                </a:spcAft>
              </a:pPr>
              <a:endParaRPr lang="en-US" sz="1900" kern="1200" dirty="0"/>
            </a:p>
          </p:txBody>
        </p:sp>
        <p:sp>
          <p:nvSpPr>
            <p:cNvPr id="89" name="TextBox 88"/>
            <p:cNvSpPr txBox="1"/>
            <p:nvPr/>
          </p:nvSpPr>
          <p:spPr>
            <a:xfrm>
              <a:off x="3083169" y="3848797"/>
              <a:ext cx="8622876" cy="830997"/>
            </a:xfrm>
            <a:prstGeom prst="rect">
              <a:avLst/>
            </a:prstGeom>
            <a:noFill/>
          </p:spPr>
          <p:txBody>
            <a:bodyPr wrap="square" rtlCol="0">
              <a:spAutoFit/>
            </a:bodyPr>
            <a:lstStyle/>
            <a:p>
              <a:r>
                <a:rPr lang="en-US" sz="1600" b="1" dirty="0">
                  <a:solidFill>
                    <a:srgbClr val="00AF50"/>
                  </a:solidFill>
                  <a:latin typeface="+mj-lt"/>
                </a:rPr>
                <a:t>To raise awareness about Ayurveda and its benefits.</a:t>
              </a:r>
              <a:br>
                <a:rPr lang="en-US" sz="1600" b="1" dirty="0">
                  <a:solidFill>
                    <a:srgbClr val="00AF50"/>
                  </a:solidFill>
                  <a:latin typeface="+mj-lt"/>
                </a:rPr>
              </a:br>
              <a:r>
                <a:rPr lang="en-US" sz="1600" b="1" dirty="0">
                  <a:solidFill>
                    <a:srgbClr val="00AF50"/>
                  </a:solidFill>
                  <a:latin typeface="+mj-lt"/>
                </a:rPr>
                <a:t>The platform educates users about Ayurvedic principles, encouraging them to explore natural and holistic approaches to health.</a:t>
              </a:r>
            </a:p>
          </p:txBody>
        </p:sp>
      </p:grpSp>
      <p:grpSp>
        <p:nvGrpSpPr>
          <p:cNvPr id="7" name="Group 6"/>
          <p:cNvGrpSpPr/>
          <p:nvPr/>
        </p:nvGrpSpPr>
        <p:grpSpPr>
          <a:xfrm>
            <a:off x="2425989" y="4681378"/>
            <a:ext cx="9366320" cy="1354666"/>
            <a:chOff x="2425989" y="4681378"/>
            <a:chExt cx="9366320" cy="1354666"/>
          </a:xfrm>
        </p:grpSpPr>
        <p:sp>
          <p:nvSpPr>
            <p:cNvPr id="72" name="Freeform 71"/>
            <p:cNvSpPr/>
            <p:nvPr/>
          </p:nvSpPr>
          <p:spPr>
            <a:xfrm>
              <a:off x="2425989" y="4681378"/>
              <a:ext cx="677333" cy="1354666"/>
            </a:xfrm>
            <a:custGeom>
              <a:avLst/>
              <a:gdLst>
                <a:gd name="connsiteX0" fmla="*/ 677333 w 677333"/>
                <a:gd name="connsiteY0" fmla="*/ 0 h 1354666"/>
                <a:gd name="connsiteX1" fmla="*/ 677333 w 677333"/>
                <a:gd name="connsiteY1" fmla="*/ 1354666 h 1354666"/>
                <a:gd name="connsiteX2" fmla="*/ 0 w 677333"/>
                <a:gd name="connsiteY2" fmla="*/ 677333 h 1354666"/>
                <a:gd name="connsiteX3" fmla="*/ 677333 w 677333"/>
                <a:gd name="connsiteY3" fmla="*/ 0 h 1354666"/>
              </a:gdLst>
              <a:ahLst/>
              <a:cxnLst>
                <a:cxn ang="0">
                  <a:pos x="connsiteX0" y="connsiteY0"/>
                </a:cxn>
                <a:cxn ang="0">
                  <a:pos x="connsiteX1" y="connsiteY1"/>
                </a:cxn>
                <a:cxn ang="0">
                  <a:pos x="connsiteX2" y="connsiteY2"/>
                </a:cxn>
                <a:cxn ang="0">
                  <a:pos x="connsiteX3" y="connsiteY3"/>
                </a:cxn>
              </a:cxnLst>
              <a:rect l="l" t="t" r="r" b="b"/>
              <a:pathLst>
                <a:path w="677333" h="1354666">
                  <a:moveTo>
                    <a:pt x="677333" y="0"/>
                  </a:moveTo>
                  <a:lnTo>
                    <a:pt x="677333" y="1354666"/>
                  </a:lnTo>
                  <a:cubicBezTo>
                    <a:pt x="303252" y="1354666"/>
                    <a:pt x="0" y="1051414"/>
                    <a:pt x="0" y="677333"/>
                  </a:cubicBezTo>
                  <a:cubicBezTo>
                    <a:pt x="0" y="303252"/>
                    <a:pt x="303252" y="0"/>
                    <a:pt x="677333" y="0"/>
                  </a:cubicBezTo>
                  <a:close/>
                </a:path>
              </a:pathLst>
            </a:custGeom>
            <a:solidFill>
              <a:srgbClr val="92D050"/>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828461" tIns="406061" rIns="1828462" bIns="4740996" numCol="1" spcCol="1270" anchor="ctr" anchorCtr="0">
              <a:noAutofit/>
            </a:bodyPr>
            <a:lstStyle/>
            <a:p>
              <a:pPr lvl="0" algn="ctr" defTabSz="844550">
                <a:lnSpc>
                  <a:spcPct val="90000"/>
                </a:lnSpc>
                <a:spcBef>
                  <a:spcPct val="0"/>
                </a:spcBef>
                <a:spcAft>
                  <a:spcPct val="35000"/>
                </a:spcAft>
              </a:pPr>
              <a:endParaRPr lang="en-US" sz="1900" kern="1200" dirty="0"/>
            </a:p>
          </p:txBody>
        </p:sp>
        <p:sp>
          <p:nvSpPr>
            <p:cNvPr id="90" name="TextBox 89"/>
            <p:cNvSpPr txBox="1"/>
            <p:nvPr/>
          </p:nvSpPr>
          <p:spPr>
            <a:xfrm>
              <a:off x="3083169" y="4937899"/>
              <a:ext cx="8709140" cy="830997"/>
            </a:xfrm>
            <a:prstGeom prst="rect">
              <a:avLst/>
            </a:prstGeom>
            <a:noFill/>
          </p:spPr>
          <p:txBody>
            <a:bodyPr wrap="square" rtlCol="0">
              <a:spAutoFit/>
            </a:bodyPr>
            <a:lstStyle/>
            <a:p>
              <a:r>
                <a:rPr lang="en-US" sz="1600" b="1" dirty="0">
                  <a:solidFill>
                    <a:srgbClr val="91CF50"/>
                  </a:solidFill>
                  <a:latin typeface="+mj-lt"/>
                </a:rPr>
                <a:t>To build trust through accurate and reliable recommendations.</a:t>
              </a:r>
              <a:br>
                <a:rPr lang="en-US" sz="1600" b="1" dirty="0">
                  <a:solidFill>
                    <a:srgbClr val="91CF50"/>
                  </a:solidFill>
                  <a:latin typeface="+mj-lt"/>
                </a:rPr>
              </a:br>
              <a:r>
                <a:rPr lang="en-US" sz="1600" b="1" dirty="0">
                  <a:solidFill>
                    <a:srgbClr val="91CF50"/>
                  </a:solidFill>
                  <a:latin typeface="+mj-lt"/>
                </a:rPr>
                <a:t>By using intelligent analysis and authentic Ayurvedic knowledge, AyurSense ensures users receive effective and dependable guidance.</a:t>
              </a:r>
            </a:p>
          </p:txBody>
        </p:sp>
      </p:grpSp>
      <p:sp>
        <p:nvSpPr>
          <p:cNvPr id="2" name="TextBox 1"/>
          <p:cNvSpPr txBox="1"/>
          <p:nvPr/>
        </p:nvSpPr>
        <p:spPr>
          <a:xfrm>
            <a:off x="4164417" y="137401"/>
            <a:ext cx="5132717" cy="461665"/>
          </a:xfrm>
          <a:prstGeom prst="rect">
            <a:avLst/>
          </a:prstGeom>
          <a:noFill/>
        </p:spPr>
        <p:txBody>
          <a:bodyPr wrap="square" rtlCol="0">
            <a:spAutoFit/>
          </a:bodyPr>
          <a:lstStyle/>
          <a:p>
            <a:pPr algn="ctr"/>
            <a:r>
              <a:rPr lang="en-US" sz="2400" b="1" dirty="0">
                <a:solidFill>
                  <a:schemeClr val="bg2">
                    <a:lumMod val="75000"/>
                  </a:schemeClr>
                </a:solidFill>
                <a:latin typeface="Arial Black" panose="020B0A04020102020204" pitchFamily="34" charset="0"/>
              </a:rPr>
              <a:t>OBJECTIVES</a:t>
            </a:r>
          </a:p>
        </p:txBody>
      </p:sp>
    </p:spTree>
    <p:extLst>
      <p:ext uri="{BB962C8B-B14F-4D97-AF65-F5344CB8AC3E}">
        <p14:creationId xmlns:p14="http://schemas.microsoft.com/office/powerpoint/2010/main" val="103747116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5000">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14:bounceEnd="75000">
                                          <p:cBhvr additive="base">
                                            <p:cTn id="7" dur="2000" fill="hold"/>
                                            <p:tgtEl>
                                              <p:spTgt spid="66"/>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6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5000">
                                      <p:stCondLst>
                                        <p:cond delay="0"/>
                                      </p:stCondLst>
                                      <p:childTnLst>
                                        <p:set>
                                          <p:cBhvr>
                                            <p:cTn id="10" dur="1" fill="hold">
                                              <p:stCondLst>
                                                <p:cond delay="0"/>
                                              </p:stCondLst>
                                            </p:cTn>
                                            <p:tgtEl>
                                              <p:spTgt spid="80"/>
                                            </p:tgtEl>
                                            <p:attrNameLst>
                                              <p:attrName>style.visibility</p:attrName>
                                            </p:attrNameLst>
                                          </p:cBhvr>
                                          <p:to>
                                            <p:strVal val="visible"/>
                                          </p:to>
                                        </p:set>
                                        <p:anim calcmode="lin" valueType="num" p14:bounceEnd="75000">
                                          <p:cBhvr additive="base">
                                            <p:cTn id="11" dur="2000" fill="hold"/>
                                            <p:tgtEl>
                                              <p:spTgt spid="80"/>
                                            </p:tgtEl>
                                            <p:attrNameLst>
                                              <p:attrName>ppt_x</p:attrName>
                                            </p:attrNameLst>
                                          </p:cBhvr>
                                          <p:tavLst>
                                            <p:tav tm="0">
                                              <p:val>
                                                <p:strVal val="#ppt_x"/>
                                              </p:val>
                                            </p:tav>
                                            <p:tav tm="100000">
                                              <p:val>
                                                <p:strVal val="#ppt_x"/>
                                              </p:val>
                                            </p:tav>
                                          </p:tavLst>
                                        </p:anim>
                                        <p:anim calcmode="lin" valueType="num" p14:bounceEnd="75000">
                                          <p:cBhvr additive="base">
                                            <p:cTn id="12" dur="20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14:presetBounceEnd="75000">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14:bounceEnd="75000">
                                          <p:cBhvr additive="base">
                                            <p:cTn id="17" dur="2000" fill="hold"/>
                                            <p:tgtEl>
                                              <p:spTgt spid="3"/>
                                            </p:tgtEl>
                                            <p:attrNameLst>
                                              <p:attrName>ppt_x</p:attrName>
                                            </p:attrNameLst>
                                          </p:cBhvr>
                                          <p:tavLst>
                                            <p:tav tm="0">
                                              <p:val>
                                                <p:strVal val="#ppt_x"/>
                                              </p:val>
                                            </p:tav>
                                            <p:tav tm="100000">
                                              <p:val>
                                                <p:strVal val="#ppt_x"/>
                                              </p:val>
                                            </p:tav>
                                          </p:tavLst>
                                        </p:anim>
                                        <p:anim calcmode="lin" valueType="num" p14:bounceEnd="75000">
                                          <p:cBhvr additive="base">
                                            <p:cTn id="18" dur="2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14:presetBounceEnd="75000">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14:bounceEnd="75000">
                                          <p:cBhvr additive="base">
                                            <p:cTn id="23" dur="2000" fill="hold"/>
                                            <p:tgtEl>
                                              <p:spTgt spid="4"/>
                                            </p:tgtEl>
                                            <p:attrNameLst>
                                              <p:attrName>ppt_x</p:attrName>
                                            </p:attrNameLst>
                                          </p:cBhvr>
                                          <p:tavLst>
                                            <p:tav tm="0">
                                              <p:val>
                                                <p:strVal val="#ppt_x"/>
                                              </p:val>
                                            </p:tav>
                                            <p:tav tm="100000">
                                              <p:val>
                                                <p:strVal val="#ppt_x"/>
                                              </p:val>
                                            </p:tav>
                                          </p:tavLst>
                                        </p:anim>
                                        <p:anim calcmode="lin" valueType="num" p14:bounceEnd="75000">
                                          <p:cBhvr additive="base">
                                            <p:cTn id="24" dur="2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14:presetBounceEnd="75000">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14:bounceEnd="75000">
                                          <p:cBhvr additive="base">
                                            <p:cTn id="29" dur="2000" fill="hold"/>
                                            <p:tgtEl>
                                              <p:spTgt spid="5"/>
                                            </p:tgtEl>
                                            <p:attrNameLst>
                                              <p:attrName>ppt_x</p:attrName>
                                            </p:attrNameLst>
                                          </p:cBhvr>
                                          <p:tavLst>
                                            <p:tav tm="0">
                                              <p:val>
                                                <p:strVal val="#ppt_x"/>
                                              </p:val>
                                            </p:tav>
                                            <p:tav tm="100000">
                                              <p:val>
                                                <p:strVal val="#ppt_x"/>
                                              </p:val>
                                            </p:tav>
                                          </p:tavLst>
                                        </p:anim>
                                        <p:anim calcmode="lin" valueType="num" p14:bounceEnd="75000">
                                          <p:cBhvr additive="base">
                                            <p:cTn id="30"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14:presetBounceEnd="75000">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14:bounceEnd="75000">
                                          <p:cBhvr additive="base">
                                            <p:cTn id="35" dur="2000" fill="hold"/>
                                            <p:tgtEl>
                                              <p:spTgt spid="6"/>
                                            </p:tgtEl>
                                            <p:attrNameLst>
                                              <p:attrName>ppt_x</p:attrName>
                                            </p:attrNameLst>
                                          </p:cBhvr>
                                          <p:tavLst>
                                            <p:tav tm="0">
                                              <p:val>
                                                <p:strVal val="#ppt_x"/>
                                              </p:val>
                                            </p:tav>
                                            <p:tav tm="100000">
                                              <p:val>
                                                <p:strVal val="#ppt_x"/>
                                              </p:val>
                                            </p:tav>
                                          </p:tavLst>
                                        </p:anim>
                                        <p:anim calcmode="lin" valueType="num" p14:bounceEnd="75000">
                                          <p:cBhvr additive="base">
                                            <p:cTn id="36"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14:presetBounceEnd="75000">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14:bounceEnd="75000">
                                          <p:cBhvr additive="base">
                                            <p:cTn id="41" dur="2000" fill="hold"/>
                                            <p:tgtEl>
                                              <p:spTgt spid="7"/>
                                            </p:tgtEl>
                                            <p:attrNameLst>
                                              <p:attrName>ppt_x</p:attrName>
                                            </p:attrNameLst>
                                          </p:cBhvr>
                                          <p:tavLst>
                                            <p:tav tm="0">
                                              <p:val>
                                                <p:strVal val="#ppt_x"/>
                                              </p:val>
                                            </p:tav>
                                            <p:tav tm="100000">
                                              <p:val>
                                                <p:strVal val="#ppt_x"/>
                                              </p:val>
                                            </p:tav>
                                          </p:tavLst>
                                        </p:anim>
                                        <p:anim calcmode="lin" valueType="num" p14:bounceEnd="75000">
                                          <p:cBhvr additive="base">
                                            <p:cTn id="42"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8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2000" fill="hold"/>
                                            <p:tgtEl>
                                              <p:spTgt spid="66"/>
                                            </p:tgtEl>
                                            <p:attrNameLst>
                                              <p:attrName>ppt_x</p:attrName>
                                            </p:attrNameLst>
                                          </p:cBhvr>
                                          <p:tavLst>
                                            <p:tav tm="0">
                                              <p:val>
                                                <p:strVal val="#ppt_x"/>
                                              </p:val>
                                            </p:tav>
                                            <p:tav tm="100000">
                                              <p:val>
                                                <p:strVal val="#ppt_x"/>
                                              </p:val>
                                            </p:tav>
                                          </p:tavLst>
                                        </p:anim>
                                        <p:anim calcmode="lin" valueType="num">
                                          <p:cBhvr additive="base">
                                            <p:cTn id="8" dur="2000" fill="hold"/>
                                            <p:tgtEl>
                                              <p:spTgt spid="6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 calcmode="lin" valueType="num">
                                          <p:cBhvr additive="base">
                                            <p:cTn id="11" dur="2000" fill="hold"/>
                                            <p:tgtEl>
                                              <p:spTgt spid="80"/>
                                            </p:tgtEl>
                                            <p:attrNameLst>
                                              <p:attrName>ppt_x</p:attrName>
                                            </p:attrNameLst>
                                          </p:cBhvr>
                                          <p:tavLst>
                                            <p:tav tm="0">
                                              <p:val>
                                                <p:strVal val="#ppt_x"/>
                                              </p:val>
                                            </p:tav>
                                            <p:tav tm="100000">
                                              <p:val>
                                                <p:strVal val="#ppt_x"/>
                                              </p:val>
                                            </p:tav>
                                          </p:tavLst>
                                        </p:anim>
                                        <p:anim calcmode="lin" valueType="num">
                                          <p:cBhvr additive="base">
                                            <p:cTn id="12" dur="20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2000" fill="hold"/>
                                            <p:tgtEl>
                                              <p:spTgt spid="3"/>
                                            </p:tgtEl>
                                            <p:attrNameLst>
                                              <p:attrName>ppt_x</p:attrName>
                                            </p:attrNameLst>
                                          </p:cBhvr>
                                          <p:tavLst>
                                            <p:tav tm="0">
                                              <p:val>
                                                <p:strVal val="#ppt_x"/>
                                              </p:val>
                                            </p:tav>
                                            <p:tav tm="100000">
                                              <p:val>
                                                <p:strVal val="#ppt_x"/>
                                              </p:val>
                                            </p:tav>
                                          </p:tavLst>
                                        </p:anim>
                                        <p:anim calcmode="lin" valueType="num">
                                          <p:cBhvr additive="base">
                                            <p:cTn id="18" dur="2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2000" fill="hold"/>
                                            <p:tgtEl>
                                              <p:spTgt spid="4"/>
                                            </p:tgtEl>
                                            <p:attrNameLst>
                                              <p:attrName>ppt_x</p:attrName>
                                            </p:attrNameLst>
                                          </p:cBhvr>
                                          <p:tavLst>
                                            <p:tav tm="0">
                                              <p:val>
                                                <p:strVal val="#ppt_x"/>
                                              </p:val>
                                            </p:tav>
                                            <p:tav tm="100000">
                                              <p:val>
                                                <p:strVal val="#ppt_x"/>
                                              </p:val>
                                            </p:tav>
                                          </p:tavLst>
                                        </p:anim>
                                        <p:anim calcmode="lin" valueType="num">
                                          <p:cBhvr additive="base">
                                            <p:cTn id="24" dur="2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2000" fill="hold"/>
                                            <p:tgtEl>
                                              <p:spTgt spid="5"/>
                                            </p:tgtEl>
                                            <p:attrNameLst>
                                              <p:attrName>ppt_x</p:attrName>
                                            </p:attrNameLst>
                                          </p:cBhvr>
                                          <p:tavLst>
                                            <p:tav tm="0">
                                              <p:val>
                                                <p:strVal val="#ppt_x"/>
                                              </p:val>
                                            </p:tav>
                                            <p:tav tm="100000">
                                              <p:val>
                                                <p:strVal val="#ppt_x"/>
                                              </p:val>
                                            </p:tav>
                                          </p:tavLst>
                                        </p:anim>
                                        <p:anim calcmode="lin" valueType="num">
                                          <p:cBhvr additive="base">
                                            <p:cTn id="30"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2000" fill="hold"/>
                                            <p:tgtEl>
                                              <p:spTgt spid="6"/>
                                            </p:tgtEl>
                                            <p:attrNameLst>
                                              <p:attrName>ppt_x</p:attrName>
                                            </p:attrNameLst>
                                          </p:cBhvr>
                                          <p:tavLst>
                                            <p:tav tm="0">
                                              <p:val>
                                                <p:strVal val="#ppt_x"/>
                                              </p:val>
                                            </p:tav>
                                            <p:tav tm="100000">
                                              <p:val>
                                                <p:strVal val="#ppt_x"/>
                                              </p:val>
                                            </p:tav>
                                          </p:tavLst>
                                        </p:anim>
                                        <p:anim calcmode="lin" valueType="num">
                                          <p:cBhvr additive="base">
                                            <p:cTn id="36"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2000" fill="hold"/>
                                            <p:tgtEl>
                                              <p:spTgt spid="7"/>
                                            </p:tgtEl>
                                            <p:attrNameLst>
                                              <p:attrName>ppt_x</p:attrName>
                                            </p:attrNameLst>
                                          </p:cBhvr>
                                          <p:tavLst>
                                            <p:tav tm="0">
                                              <p:val>
                                                <p:strVal val="#ppt_x"/>
                                              </p:val>
                                            </p:tav>
                                            <p:tav tm="100000">
                                              <p:val>
                                                <p:strVal val="#ppt_x"/>
                                              </p:val>
                                            </p:tav>
                                          </p:tavLst>
                                        </p:anim>
                                        <p:anim calcmode="lin" valueType="num">
                                          <p:cBhvr additive="base">
                                            <p:cTn id="42"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80"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69377071"/>
              </p:ext>
            </p:extLst>
          </p:nvPr>
        </p:nvGraphicFramePr>
        <p:xfrm>
          <a:off x="0" y="-1"/>
          <a:ext cx="12191999" cy="6858000"/>
        </p:xfrm>
        <a:graphic>
          <a:graphicData uri="http://schemas.openxmlformats.org/drawingml/2006/table">
            <a:tbl>
              <a:tblPr firstRow="1" bandRow="1">
                <a:tableStyleId>{5C22544A-7EE6-4342-B048-85BDC9FD1C3A}</a:tableStyleId>
              </a:tblPr>
              <a:tblGrid>
                <a:gridCol w="3018459">
                  <a:extLst>
                    <a:ext uri="{9D8B030D-6E8A-4147-A177-3AD203B41FA5}">
                      <a16:colId xmlns:a16="http://schemas.microsoft.com/office/drawing/2014/main" val="2428921252"/>
                    </a:ext>
                  </a:extLst>
                </a:gridCol>
                <a:gridCol w="4951331">
                  <a:extLst>
                    <a:ext uri="{9D8B030D-6E8A-4147-A177-3AD203B41FA5}">
                      <a16:colId xmlns:a16="http://schemas.microsoft.com/office/drawing/2014/main" val="2988285617"/>
                    </a:ext>
                  </a:extLst>
                </a:gridCol>
                <a:gridCol w="4222209">
                  <a:extLst>
                    <a:ext uri="{9D8B030D-6E8A-4147-A177-3AD203B41FA5}">
                      <a16:colId xmlns:a16="http://schemas.microsoft.com/office/drawing/2014/main" val="1985316698"/>
                    </a:ext>
                  </a:extLst>
                </a:gridCol>
              </a:tblGrid>
              <a:tr h="1280428">
                <a:tc>
                  <a:txBody>
                    <a:bodyPr/>
                    <a:lstStyle/>
                    <a:p>
                      <a:pPr algn="ctr"/>
                      <a:r>
                        <a:rPr lang="en-US" b="1" dirty="0"/>
                        <a:t>Aspect</a:t>
                      </a:r>
                    </a:p>
                  </a:txBody>
                  <a:tcPr anchor="ctr"/>
                </a:tc>
                <a:tc>
                  <a:txBody>
                    <a:bodyPr/>
                    <a:lstStyle/>
                    <a:p>
                      <a:pPr algn="ctr"/>
                      <a:r>
                        <a:rPr lang="en-US" b="1" dirty="0"/>
                        <a:t>Existing System</a:t>
                      </a:r>
                    </a:p>
                  </a:txBody>
                  <a:tcPr anchor="ctr"/>
                </a:tc>
                <a:tc>
                  <a:txBody>
                    <a:bodyPr/>
                    <a:lstStyle/>
                    <a:p>
                      <a:pPr algn="ctr"/>
                      <a:r>
                        <a:rPr lang="en-US" b="1" dirty="0"/>
                        <a:t>Proposed System (AyurSense)</a:t>
                      </a:r>
                    </a:p>
                  </a:txBody>
                  <a:tcPr anchor="ctr"/>
                </a:tc>
                <a:extLst>
                  <a:ext uri="{0D108BD9-81ED-4DB2-BD59-A6C34878D82A}">
                    <a16:rowId xmlns:a16="http://schemas.microsoft.com/office/drawing/2014/main" val="3264183941"/>
                  </a:ext>
                </a:extLst>
              </a:tr>
              <a:tr h="1394393">
                <a:tc>
                  <a:txBody>
                    <a:bodyPr/>
                    <a:lstStyle/>
                    <a:p>
                      <a:pPr algn="l"/>
                      <a:r>
                        <a:rPr lang="en-US" b="1" dirty="0"/>
                        <a:t>User Approach</a:t>
                      </a:r>
                    </a:p>
                  </a:txBody>
                  <a:tcPr anchor="ctr"/>
                </a:tc>
                <a:tc>
                  <a:txBody>
                    <a:bodyPr/>
                    <a:lstStyle/>
                    <a:p>
                      <a:r>
                        <a:rPr lang="en-US" dirty="0"/>
                        <a:t>People rely on Google, YouTube, or random online sources. </a:t>
                      </a:r>
                      <a:br>
                        <a:rPr lang="en-US" dirty="0"/>
                      </a:br>
                      <a:r>
                        <a:rPr lang="en-US" dirty="0"/>
                        <a:t>Most advice is generic and not tailored to an individual’s specific health needs.</a:t>
                      </a:r>
                    </a:p>
                  </a:txBody>
                  <a:tcPr/>
                </a:tc>
                <a:tc>
                  <a:txBody>
                    <a:bodyPr/>
                    <a:lstStyle/>
                    <a:p>
                      <a:r>
                        <a:rPr lang="en-US" dirty="0"/>
                        <a:t>AI-powered quiz analyzes user responses. </a:t>
                      </a:r>
                      <a:br>
                        <a:rPr lang="en-US" dirty="0"/>
                      </a:br>
                      <a:r>
                        <a:rPr lang="en-US" dirty="0"/>
                        <a:t>Recommendations are personalized for each user.</a:t>
                      </a:r>
                    </a:p>
                  </a:txBody>
                  <a:tcPr/>
                </a:tc>
                <a:extLst>
                  <a:ext uri="{0D108BD9-81ED-4DB2-BD59-A6C34878D82A}">
                    <a16:rowId xmlns:a16="http://schemas.microsoft.com/office/drawing/2014/main" val="1183038530"/>
                  </a:ext>
                </a:extLst>
              </a:tr>
              <a:tr h="1394393">
                <a:tc>
                  <a:txBody>
                    <a:bodyPr/>
                    <a:lstStyle/>
                    <a:p>
                      <a:pPr algn="l"/>
                      <a:r>
                        <a:rPr lang="en-US" b="1" dirty="0"/>
                        <a:t>Remedies</a:t>
                      </a:r>
                    </a:p>
                  </a:txBody>
                  <a:tcPr/>
                </a:tc>
                <a:tc>
                  <a:txBody>
                    <a:bodyPr/>
                    <a:lstStyle/>
                    <a:p>
                      <a:r>
                        <a:rPr lang="en-US" dirty="0"/>
                        <a:t>Difficult to find trusted and authentic Ayurvedic remedies. </a:t>
                      </a:r>
                      <a:br>
                        <a:rPr lang="en-US" dirty="0"/>
                      </a:br>
                      <a:r>
                        <a:rPr lang="en-US" dirty="0"/>
                        <a:t>Users may follow incorrect or ineffective tips.</a:t>
                      </a:r>
                    </a:p>
                  </a:txBody>
                  <a:tcPr/>
                </a:tc>
                <a:tc>
                  <a:txBody>
                    <a:bodyPr/>
                    <a:lstStyle/>
                    <a:p>
                      <a:r>
                        <a:rPr lang="en-US" dirty="0"/>
                        <a:t>Provides reliable and authentic Ayurvedic remedies. </a:t>
                      </a:r>
                      <a:br>
                        <a:rPr lang="en-US" dirty="0"/>
                      </a:br>
                      <a:r>
                        <a:rPr lang="en-US" dirty="0"/>
                        <a:t>Suggestions include yoga and diet tailored to the user’s health profile.</a:t>
                      </a:r>
                    </a:p>
                  </a:txBody>
                  <a:tcPr/>
                </a:tc>
                <a:extLst>
                  <a:ext uri="{0D108BD9-81ED-4DB2-BD59-A6C34878D82A}">
                    <a16:rowId xmlns:a16="http://schemas.microsoft.com/office/drawing/2014/main" val="3379560006"/>
                  </a:ext>
                </a:extLst>
              </a:tr>
              <a:tr h="1394393">
                <a:tc>
                  <a:txBody>
                    <a:bodyPr/>
                    <a:lstStyle/>
                    <a:p>
                      <a:pPr algn="l"/>
                      <a:r>
                        <a:rPr lang="en-US" b="1" dirty="0"/>
                        <a:t>Accessibility</a:t>
                      </a:r>
                    </a:p>
                  </a:txBody>
                  <a:tcPr/>
                </a:tc>
                <a:tc>
                  <a:txBody>
                    <a:bodyPr/>
                    <a:lstStyle/>
                    <a:p>
                      <a:r>
                        <a:rPr lang="en-US" dirty="0"/>
                        <a:t>Information scattered across multiple sources. </a:t>
                      </a:r>
                      <a:br>
                        <a:rPr lang="en-US" dirty="0"/>
                      </a:br>
                      <a:r>
                        <a:rPr lang="en-US" dirty="0"/>
                        <a:t>Users spend time searching and verifying.</a:t>
                      </a:r>
                    </a:p>
                  </a:txBody>
                  <a:tcPr/>
                </a:tc>
                <a:tc>
                  <a:txBody>
                    <a:bodyPr/>
                    <a:lstStyle/>
                    <a:p>
                      <a:r>
                        <a:rPr lang="en-US" dirty="0"/>
                        <a:t>All information centralized in one user-friendly website. </a:t>
                      </a:r>
                      <a:br>
                        <a:rPr lang="en-US" dirty="0"/>
                      </a:br>
                      <a:r>
                        <a:rPr lang="en-US" dirty="0"/>
                        <a:t>Users can easily access personalized guidance anytime.</a:t>
                      </a:r>
                    </a:p>
                  </a:txBody>
                  <a:tcPr/>
                </a:tc>
                <a:extLst>
                  <a:ext uri="{0D108BD9-81ED-4DB2-BD59-A6C34878D82A}">
                    <a16:rowId xmlns:a16="http://schemas.microsoft.com/office/drawing/2014/main" val="920253422"/>
                  </a:ext>
                </a:extLst>
              </a:tr>
              <a:tr h="1394393">
                <a:tc>
                  <a:txBody>
                    <a:bodyPr/>
                    <a:lstStyle/>
                    <a:p>
                      <a:pPr algn="l"/>
                      <a:br>
                        <a:rPr lang="en-US" b="1" dirty="0"/>
                      </a:br>
                      <a:r>
                        <a:rPr lang="en-US" b="1" dirty="0"/>
                        <a:t>Awareness</a:t>
                      </a:r>
                    </a:p>
                  </a:txBody>
                  <a:tcPr/>
                </a:tc>
                <a:tc>
                  <a:txBody>
                    <a:bodyPr/>
                    <a:lstStyle/>
                    <a:p>
                      <a:br>
                        <a:rPr lang="en-US" dirty="0"/>
                      </a:br>
                      <a:r>
                        <a:rPr lang="en-US" dirty="0"/>
                        <a:t>Low awareness of Ayurveda and its benefits.</a:t>
                      </a:r>
                    </a:p>
                  </a:txBody>
                  <a:tcPr/>
                </a:tc>
                <a:tc>
                  <a:txBody>
                    <a:bodyPr/>
                    <a:lstStyle/>
                    <a:p>
                      <a:br>
                        <a:rPr lang="en-US" dirty="0"/>
                      </a:br>
                      <a:r>
                        <a:rPr lang="en-US" dirty="0"/>
                        <a:t>Educates users about Ayurveda and its personalized benefits</a:t>
                      </a:r>
                    </a:p>
                  </a:txBody>
                  <a:tcPr/>
                </a:tc>
                <a:extLst>
                  <a:ext uri="{0D108BD9-81ED-4DB2-BD59-A6C34878D82A}">
                    <a16:rowId xmlns:a16="http://schemas.microsoft.com/office/drawing/2014/main" val="2378104790"/>
                  </a:ext>
                </a:extLst>
              </a:tr>
            </a:tbl>
          </a:graphicData>
        </a:graphic>
      </p:graphicFrame>
    </p:spTree>
    <p:extLst>
      <p:ext uri="{BB962C8B-B14F-4D97-AF65-F5344CB8AC3E}">
        <p14:creationId xmlns:p14="http://schemas.microsoft.com/office/powerpoint/2010/main" val="4004386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2">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3338803" y="2792185"/>
            <a:ext cx="5514391" cy="1273629"/>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nut 3"/>
          <p:cNvSpPr/>
          <p:nvPr/>
        </p:nvSpPr>
        <p:spPr>
          <a:xfrm>
            <a:off x="2961328" y="2422458"/>
            <a:ext cx="2127379" cy="2099389"/>
          </a:xfrm>
          <a:prstGeom prst="donut">
            <a:avLst/>
          </a:prstGeom>
          <a:solidFill>
            <a:schemeClr val="accent6">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Donut 4"/>
          <p:cNvSpPr/>
          <p:nvPr/>
        </p:nvSpPr>
        <p:spPr>
          <a:xfrm>
            <a:off x="7116146" y="2285999"/>
            <a:ext cx="2295330" cy="2286000"/>
          </a:xfrm>
          <a:prstGeom prst="donut">
            <a:avLst/>
          </a:prstGeom>
          <a:solidFill>
            <a:schemeClr val="accent6">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634861" y="2997070"/>
            <a:ext cx="766057" cy="906576"/>
          </a:xfrm>
          <a:prstGeom prst="rect">
            <a:avLst/>
          </a:prstGeom>
        </p:spPr>
      </p:pic>
      <p:pic>
        <p:nvPicPr>
          <p:cNvPr id="7" name="Picture 6"/>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2268" t="-4624" r="2268" b="19834"/>
          <a:stretch/>
        </p:blipFill>
        <p:spPr>
          <a:xfrm>
            <a:off x="7469836" y="2605456"/>
            <a:ext cx="1505266" cy="1376771"/>
          </a:xfrm>
          <a:prstGeom prst="rect">
            <a:avLst/>
          </a:prstGeom>
        </p:spPr>
      </p:pic>
      <p:sp>
        <p:nvSpPr>
          <p:cNvPr id="8" name="TextBox 7"/>
          <p:cNvSpPr txBox="1"/>
          <p:nvPr/>
        </p:nvSpPr>
        <p:spPr>
          <a:xfrm>
            <a:off x="4957700" y="2924509"/>
            <a:ext cx="2276596" cy="738664"/>
          </a:xfrm>
          <a:prstGeom prst="rect">
            <a:avLst/>
          </a:prstGeom>
          <a:noFill/>
        </p:spPr>
        <p:txBody>
          <a:bodyPr wrap="square" rtlCol="0">
            <a:spAutoFit/>
          </a:bodyPr>
          <a:lstStyle/>
          <a:p>
            <a:pPr algn="ctr"/>
            <a:br>
              <a:rPr lang="en-US" dirty="0"/>
            </a:br>
            <a:r>
              <a:rPr lang="en-US" sz="2400" b="1" dirty="0">
                <a:solidFill>
                  <a:schemeClr val="accent6">
                    <a:lumMod val="20000"/>
                    <a:lumOff val="80000"/>
                  </a:schemeClr>
                </a:solidFill>
                <a:latin typeface="+mj-lt"/>
              </a:rPr>
              <a:t>METHODOLOGY</a:t>
            </a:r>
          </a:p>
        </p:txBody>
      </p:sp>
      <p:grpSp>
        <p:nvGrpSpPr>
          <p:cNvPr id="24" name="Group 23"/>
          <p:cNvGrpSpPr/>
          <p:nvPr/>
        </p:nvGrpSpPr>
        <p:grpSpPr>
          <a:xfrm>
            <a:off x="1362267" y="183370"/>
            <a:ext cx="2369976" cy="2006082"/>
            <a:chOff x="1362267" y="183370"/>
            <a:chExt cx="2369976" cy="2006082"/>
          </a:xfrm>
        </p:grpSpPr>
        <p:sp>
          <p:nvSpPr>
            <p:cNvPr id="12" name="Freeform 11"/>
            <p:cNvSpPr/>
            <p:nvPr/>
          </p:nvSpPr>
          <p:spPr>
            <a:xfrm>
              <a:off x="1362267" y="183370"/>
              <a:ext cx="2369976" cy="2006082"/>
            </a:xfrm>
            <a:custGeom>
              <a:avLst/>
              <a:gdLst>
                <a:gd name="connsiteX0" fmla="*/ 501521 w 2369976"/>
                <a:gd name="connsiteY0" fmla="*/ 0 h 2006082"/>
                <a:gd name="connsiteX1" fmla="*/ 1868456 w 2369976"/>
                <a:gd name="connsiteY1" fmla="*/ 0 h 2006082"/>
                <a:gd name="connsiteX2" fmla="*/ 2369976 w 2369976"/>
                <a:gd name="connsiteY2" fmla="*/ 1003041 h 2006082"/>
                <a:gd name="connsiteX3" fmla="*/ 1868456 w 2369976"/>
                <a:gd name="connsiteY3" fmla="*/ 2006082 h 2006082"/>
                <a:gd name="connsiteX4" fmla="*/ 501521 w 2369976"/>
                <a:gd name="connsiteY4" fmla="*/ 2006082 h 2006082"/>
                <a:gd name="connsiteX5" fmla="*/ 0 w 2369976"/>
                <a:gd name="connsiteY5" fmla="*/ 1003041 h 20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9976" h="2006082">
                  <a:moveTo>
                    <a:pt x="501521" y="0"/>
                  </a:moveTo>
                  <a:lnTo>
                    <a:pt x="1868456" y="0"/>
                  </a:lnTo>
                  <a:lnTo>
                    <a:pt x="2369976" y="1003041"/>
                  </a:lnTo>
                  <a:lnTo>
                    <a:pt x="1868456" y="2006082"/>
                  </a:lnTo>
                  <a:lnTo>
                    <a:pt x="501521" y="2006082"/>
                  </a:lnTo>
                  <a:lnTo>
                    <a:pt x="0" y="1003041"/>
                  </a:lnTo>
                  <a:close/>
                </a:path>
              </a:pathLst>
            </a:cu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path path="circle">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92906" y="518963"/>
              <a:ext cx="1908698" cy="1323439"/>
            </a:xfrm>
            <a:prstGeom prst="rect">
              <a:avLst/>
            </a:prstGeom>
            <a:noFill/>
          </p:spPr>
          <p:txBody>
            <a:bodyPr wrap="square" rtlCol="0">
              <a:spAutoFit/>
            </a:bodyPr>
            <a:lstStyle/>
            <a:p>
              <a:pPr algn="ctr"/>
              <a:r>
                <a:rPr lang="en-US" sz="1600" b="1" dirty="0">
                  <a:solidFill>
                    <a:schemeClr val="accent5">
                      <a:lumMod val="75000"/>
                    </a:schemeClr>
                  </a:solidFill>
                  <a:latin typeface="+mj-lt"/>
                </a:rPr>
                <a:t>Requirement Analysis</a:t>
              </a:r>
              <a:br>
                <a:rPr lang="en-US" dirty="0">
                  <a:solidFill>
                    <a:schemeClr val="accent5">
                      <a:lumMod val="75000"/>
                    </a:schemeClr>
                  </a:solidFill>
                  <a:latin typeface="+mj-lt"/>
                </a:rPr>
              </a:br>
              <a:r>
                <a:rPr lang="en-US" sz="1600" dirty="0">
                  <a:solidFill>
                    <a:schemeClr val="accent5">
                      <a:lumMod val="75000"/>
                    </a:schemeClr>
                  </a:solidFill>
                  <a:latin typeface="+mj-lt"/>
                </a:rPr>
                <a:t>Studied user needs and identified problems in existing systems.</a:t>
              </a:r>
            </a:p>
          </p:txBody>
        </p:sp>
      </p:grpSp>
      <p:grpSp>
        <p:nvGrpSpPr>
          <p:cNvPr id="25" name="Group 24"/>
          <p:cNvGrpSpPr/>
          <p:nvPr/>
        </p:nvGrpSpPr>
        <p:grpSpPr>
          <a:xfrm>
            <a:off x="159379" y="2425957"/>
            <a:ext cx="2369976" cy="2006082"/>
            <a:chOff x="159379" y="2425957"/>
            <a:chExt cx="2369976" cy="2006082"/>
          </a:xfrm>
        </p:grpSpPr>
        <p:sp>
          <p:nvSpPr>
            <p:cNvPr id="14" name="Freeform 13"/>
            <p:cNvSpPr/>
            <p:nvPr/>
          </p:nvSpPr>
          <p:spPr>
            <a:xfrm>
              <a:off x="159379" y="2425957"/>
              <a:ext cx="2369976" cy="2006082"/>
            </a:xfrm>
            <a:custGeom>
              <a:avLst/>
              <a:gdLst>
                <a:gd name="connsiteX0" fmla="*/ 501521 w 2369976"/>
                <a:gd name="connsiteY0" fmla="*/ 0 h 2006082"/>
                <a:gd name="connsiteX1" fmla="*/ 1868456 w 2369976"/>
                <a:gd name="connsiteY1" fmla="*/ 0 h 2006082"/>
                <a:gd name="connsiteX2" fmla="*/ 2369976 w 2369976"/>
                <a:gd name="connsiteY2" fmla="*/ 1003041 h 2006082"/>
                <a:gd name="connsiteX3" fmla="*/ 1868456 w 2369976"/>
                <a:gd name="connsiteY3" fmla="*/ 2006082 h 2006082"/>
                <a:gd name="connsiteX4" fmla="*/ 501521 w 2369976"/>
                <a:gd name="connsiteY4" fmla="*/ 2006082 h 2006082"/>
                <a:gd name="connsiteX5" fmla="*/ 0 w 2369976"/>
                <a:gd name="connsiteY5" fmla="*/ 1003041 h 20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9976" h="2006082">
                  <a:moveTo>
                    <a:pt x="501521" y="0"/>
                  </a:moveTo>
                  <a:lnTo>
                    <a:pt x="1868456" y="0"/>
                  </a:lnTo>
                  <a:lnTo>
                    <a:pt x="2369976" y="1003041"/>
                  </a:lnTo>
                  <a:lnTo>
                    <a:pt x="1868456" y="2006082"/>
                  </a:lnTo>
                  <a:lnTo>
                    <a:pt x="501521" y="2006082"/>
                  </a:lnTo>
                  <a:lnTo>
                    <a:pt x="0" y="1003041"/>
                  </a:lnTo>
                  <a:close/>
                </a:path>
              </a:pathLst>
            </a:cu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path path="circle">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19" name="TextBox 18"/>
            <p:cNvSpPr txBox="1"/>
            <p:nvPr/>
          </p:nvSpPr>
          <p:spPr>
            <a:xfrm>
              <a:off x="253064" y="2665528"/>
              <a:ext cx="2182605" cy="1569660"/>
            </a:xfrm>
            <a:prstGeom prst="rect">
              <a:avLst/>
            </a:prstGeom>
            <a:noFill/>
          </p:spPr>
          <p:txBody>
            <a:bodyPr wrap="square" rtlCol="0">
              <a:spAutoFit/>
            </a:bodyPr>
            <a:lstStyle/>
            <a:p>
              <a:pPr algn="ctr"/>
              <a:r>
                <a:rPr lang="en-US" sz="1600" b="1" dirty="0">
                  <a:solidFill>
                    <a:schemeClr val="accent5">
                      <a:lumMod val="75000"/>
                    </a:schemeClr>
                  </a:solidFill>
                  <a:latin typeface="+mj-lt"/>
                </a:rPr>
                <a:t>System Design</a:t>
              </a:r>
              <a:br>
                <a:rPr lang="en-US" sz="1600" b="1" dirty="0">
                  <a:solidFill>
                    <a:schemeClr val="accent5">
                      <a:lumMod val="75000"/>
                    </a:schemeClr>
                  </a:solidFill>
                  <a:latin typeface="+mj-lt"/>
                </a:rPr>
              </a:br>
              <a:r>
                <a:rPr lang="en-US" sz="1600" dirty="0">
                  <a:solidFill>
                    <a:schemeClr val="accent5">
                      <a:lumMod val="75000"/>
                    </a:schemeClr>
                  </a:solidFill>
                  <a:latin typeface="+mj-lt"/>
                </a:rPr>
                <a:t>Designed workflow, architecture, and database schema. Divided the system into modules</a:t>
              </a:r>
            </a:p>
          </p:txBody>
        </p:sp>
      </p:grpSp>
      <p:grpSp>
        <p:nvGrpSpPr>
          <p:cNvPr id="26" name="Group 25"/>
          <p:cNvGrpSpPr/>
          <p:nvPr/>
        </p:nvGrpSpPr>
        <p:grpSpPr>
          <a:xfrm>
            <a:off x="1195098" y="4754853"/>
            <a:ext cx="2704314" cy="2006082"/>
            <a:chOff x="1195098" y="4754853"/>
            <a:chExt cx="2704314" cy="2006082"/>
          </a:xfrm>
        </p:grpSpPr>
        <p:sp>
          <p:nvSpPr>
            <p:cNvPr id="13" name="Freeform 12"/>
            <p:cNvSpPr/>
            <p:nvPr/>
          </p:nvSpPr>
          <p:spPr>
            <a:xfrm>
              <a:off x="1362267" y="4754853"/>
              <a:ext cx="2369976" cy="2006082"/>
            </a:xfrm>
            <a:custGeom>
              <a:avLst/>
              <a:gdLst>
                <a:gd name="connsiteX0" fmla="*/ 501521 w 2369976"/>
                <a:gd name="connsiteY0" fmla="*/ 0 h 2006082"/>
                <a:gd name="connsiteX1" fmla="*/ 1868456 w 2369976"/>
                <a:gd name="connsiteY1" fmla="*/ 0 h 2006082"/>
                <a:gd name="connsiteX2" fmla="*/ 2369976 w 2369976"/>
                <a:gd name="connsiteY2" fmla="*/ 1003041 h 2006082"/>
                <a:gd name="connsiteX3" fmla="*/ 1868456 w 2369976"/>
                <a:gd name="connsiteY3" fmla="*/ 2006082 h 2006082"/>
                <a:gd name="connsiteX4" fmla="*/ 501521 w 2369976"/>
                <a:gd name="connsiteY4" fmla="*/ 2006082 h 2006082"/>
                <a:gd name="connsiteX5" fmla="*/ 0 w 2369976"/>
                <a:gd name="connsiteY5" fmla="*/ 1003041 h 20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9976" h="2006082">
                  <a:moveTo>
                    <a:pt x="501521" y="0"/>
                  </a:moveTo>
                  <a:lnTo>
                    <a:pt x="1868456" y="0"/>
                  </a:lnTo>
                  <a:lnTo>
                    <a:pt x="2369976" y="1003041"/>
                  </a:lnTo>
                  <a:lnTo>
                    <a:pt x="1868456" y="2006082"/>
                  </a:lnTo>
                  <a:lnTo>
                    <a:pt x="501521" y="2006082"/>
                  </a:lnTo>
                  <a:lnTo>
                    <a:pt x="0" y="1003041"/>
                  </a:lnTo>
                  <a:close/>
                </a:path>
              </a:pathLst>
            </a:cu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path path="circle">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195098" y="5250062"/>
              <a:ext cx="2704314" cy="1015663"/>
            </a:xfrm>
            <a:prstGeom prst="rect">
              <a:avLst/>
            </a:prstGeom>
            <a:noFill/>
          </p:spPr>
          <p:txBody>
            <a:bodyPr wrap="square" rtlCol="0">
              <a:spAutoFit/>
            </a:bodyPr>
            <a:lstStyle/>
            <a:p>
              <a:pPr algn="ctr"/>
              <a:r>
                <a:rPr lang="en-US" sz="1200" b="1" dirty="0">
                  <a:solidFill>
                    <a:schemeClr val="accent5">
                      <a:lumMod val="75000"/>
                    </a:schemeClr>
                  </a:solidFill>
                  <a:latin typeface="+mj-lt"/>
                </a:rPr>
                <a:t>Development Phase</a:t>
              </a:r>
              <a:br>
                <a:rPr lang="en-US" sz="1400" b="1" dirty="0">
                  <a:solidFill>
                    <a:schemeClr val="accent5">
                      <a:lumMod val="75000"/>
                    </a:schemeClr>
                  </a:solidFill>
                  <a:latin typeface="+mj-lt"/>
                </a:rPr>
              </a:br>
              <a:r>
                <a:rPr lang="en-US" sz="1200" b="1" dirty="0">
                  <a:solidFill>
                    <a:schemeClr val="accent5">
                      <a:lumMod val="75000"/>
                    </a:schemeClr>
                  </a:solidFill>
                  <a:latin typeface="+mj-lt"/>
                </a:rPr>
                <a:t>Frontend: </a:t>
              </a:r>
              <a:r>
                <a:rPr lang="en-US" sz="1200" dirty="0">
                  <a:solidFill>
                    <a:schemeClr val="accent5">
                      <a:lumMod val="75000"/>
                    </a:schemeClr>
                  </a:solidFill>
                  <a:latin typeface="+mj-lt"/>
                </a:rPr>
                <a:t>HTML, CSS, Bootstrap.</a:t>
              </a:r>
              <a:br>
                <a:rPr lang="en-US" sz="1200" dirty="0">
                  <a:solidFill>
                    <a:schemeClr val="accent5">
                      <a:lumMod val="75000"/>
                    </a:schemeClr>
                  </a:solidFill>
                  <a:latin typeface="+mj-lt"/>
                </a:rPr>
              </a:br>
              <a:r>
                <a:rPr lang="en-US" sz="1200" b="1" dirty="0">
                  <a:solidFill>
                    <a:schemeClr val="accent5">
                      <a:lumMod val="75000"/>
                    </a:schemeClr>
                  </a:solidFill>
                  <a:latin typeface="+mj-lt"/>
                </a:rPr>
                <a:t>Backend:</a:t>
              </a:r>
              <a:r>
                <a:rPr lang="en-US" sz="1200" dirty="0">
                  <a:solidFill>
                    <a:schemeClr val="accent5">
                      <a:lumMod val="75000"/>
                    </a:schemeClr>
                  </a:solidFill>
                  <a:latin typeface="+mj-lt"/>
                </a:rPr>
                <a:t> Flask (Python) / Node.js </a:t>
              </a:r>
              <a:br>
                <a:rPr lang="en-US" sz="1200" dirty="0">
                  <a:solidFill>
                    <a:schemeClr val="accent5">
                      <a:lumMod val="75000"/>
                    </a:schemeClr>
                  </a:solidFill>
                  <a:latin typeface="+mj-lt"/>
                </a:rPr>
              </a:br>
              <a:r>
                <a:rPr lang="en-US" sz="1200" dirty="0">
                  <a:solidFill>
                    <a:schemeClr val="accent5">
                      <a:lumMod val="75000"/>
                    </a:schemeClr>
                  </a:solidFill>
                  <a:latin typeface="+mj-lt"/>
                </a:rPr>
                <a:t>AI integration for personalized recommendations.</a:t>
              </a:r>
            </a:p>
          </p:txBody>
        </p:sp>
      </p:grpSp>
      <p:grpSp>
        <p:nvGrpSpPr>
          <p:cNvPr id="27" name="Group 26"/>
          <p:cNvGrpSpPr/>
          <p:nvPr/>
        </p:nvGrpSpPr>
        <p:grpSpPr>
          <a:xfrm>
            <a:off x="8431760" y="165135"/>
            <a:ext cx="2369976" cy="2006082"/>
            <a:chOff x="8431760" y="165135"/>
            <a:chExt cx="2369976" cy="2006082"/>
          </a:xfrm>
        </p:grpSpPr>
        <p:sp>
          <p:nvSpPr>
            <p:cNvPr id="15" name="Freeform 14"/>
            <p:cNvSpPr/>
            <p:nvPr/>
          </p:nvSpPr>
          <p:spPr>
            <a:xfrm>
              <a:off x="8431760" y="165135"/>
              <a:ext cx="2369976" cy="2006082"/>
            </a:xfrm>
            <a:custGeom>
              <a:avLst/>
              <a:gdLst>
                <a:gd name="connsiteX0" fmla="*/ 501521 w 2369976"/>
                <a:gd name="connsiteY0" fmla="*/ 0 h 2006082"/>
                <a:gd name="connsiteX1" fmla="*/ 1868456 w 2369976"/>
                <a:gd name="connsiteY1" fmla="*/ 0 h 2006082"/>
                <a:gd name="connsiteX2" fmla="*/ 2369976 w 2369976"/>
                <a:gd name="connsiteY2" fmla="*/ 1003041 h 2006082"/>
                <a:gd name="connsiteX3" fmla="*/ 1868456 w 2369976"/>
                <a:gd name="connsiteY3" fmla="*/ 2006082 h 2006082"/>
                <a:gd name="connsiteX4" fmla="*/ 501521 w 2369976"/>
                <a:gd name="connsiteY4" fmla="*/ 2006082 h 2006082"/>
                <a:gd name="connsiteX5" fmla="*/ 0 w 2369976"/>
                <a:gd name="connsiteY5" fmla="*/ 1003041 h 20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9976" h="2006082">
                  <a:moveTo>
                    <a:pt x="501521" y="0"/>
                  </a:moveTo>
                  <a:lnTo>
                    <a:pt x="1868456" y="0"/>
                  </a:lnTo>
                  <a:lnTo>
                    <a:pt x="2369976" y="1003041"/>
                  </a:lnTo>
                  <a:lnTo>
                    <a:pt x="1868456" y="2006082"/>
                  </a:lnTo>
                  <a:lnTo>
                    <a:pt x="501521" y="2006082"/>
                  </a:lnTo>
                  <a:lnTo>
                    <a:pt x="0" y="1003041"/>
                  </a:lnTo>
                  <a:close/>
                </a:path>
              </a:pathLst>
            </a:cu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path path="circle">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8543254" y="501056"/>
              <a:ext cx="2146988" cy="1323439"/>
            </a:xfrm>
            <a:prstGeom prst="rect">
              <a:avLst/>
            </a:prstGeom>
            <a:noFill/>
          </p:spPr>
          <p:txBody>
            <a:bodyPr wrap="square" rtlCol="0">
              <a:spAutoFit/>
            </a:bodyPr>
            <a:lstStyle/>
            <a:p>
              <a:pPr algn="ctr"/>
              <a:r>
                <a:rPr lang="en-US" sz="1600" b="1" dirty="0">
                  <a:solidFill>
                    <a:schemeClr val="accent5">
                      <a:lumMod val="75000"/>
                    </a:schemeClr>
                  </a:solidFill>
                  <a:latin typeface="+mj-lt"/>
                </a:rPr>
                <a:t>Testing</a:t>
              </a:r>
              <a:br>
                <a:rPr lang="en-US" sz="1600" b="1" dirty="0">
                  <a:solidFill>
                    <a:schemeClr val="accent5">
                      <a:lumMod val="75000"/>
                    </a:schemeClr>
                  </a:solidFill>
                  <a:latin typeface="+mj-lt"/>
                </a:rPr>
              </a:br>
              <a:r>
                <a:rPr lang="en-US" sz="1600" dirty="0">
                  <a:solidFill>
                    <a:schemeClr val="accent5">
                      <a:lumMod val="75000"/>
                    </a:schemeClr>
                  </a:solidFill>
                  <a:latin typeface="+mj-lt"/>
                </a:rPr>
                <a:t>Module-wise testing for functionality. Ensured accuracy of recommendations.</a:t>
              </a:r>
            </a:p>
          </p:txBody>
        </p:sp>
      </p:grpSp>
      <p:grpSp>
        <p:nvGrpSpPr>
          <p:cNvPr id="28" name="Group 27"/>
          <p:cNvGrpSpPr/>
          <p:nvPr/>
        </p:nvGrpSpPr>
        <p:grpSpPr>
          <a:xfrm>
            <a:off x="9647852" y="2425958"/>
            <a:ext cx="2369976" cy="2006082"/>
            <a:chOff x="9647852" y="2425958"/>
            <a:chExt cx="2369976" cy="2006082"/>
          </a:xfrm>
        </p:grpSpPr>
        <p:sp>
          <p:nvSpPr>
            <p:cNvPr id="17" name="Freeform 16"/>
            <p:cNvSpPr/>
            <p:nvPr/>
          </p:nvSpPr>
          <p:spPr>
            <a:xfrm>
              <a:off x="9647852" y="2425958"/>
              <a:ext cx="2369976" cy="2006082"/>
            </a:xfrm>
            <a:custGeom>
              <a:avLst/>
              <a:gdLst>
                <a:gd name="connsiteX0" fmla="*/ 501521 w 2369976"/>
                <a:gd name="connsiteY0" fmla="*/ 0 h 2006082"/>
                <a:gd name="connsiteX1" fmla="*/ 1868456 w 2369976"/>
                <a:gd name="connsiteY1" fmla="*/ 0 h 2006082"/>
                <a:gd name="connsiteX2" fmla="*/ 2369976 w 2369976"/>
                <a:gd name="connsiteY2" fmla="*/ 1003041 h 2006082"/>
                <a:gd name="connsiteX3" fmla="*/ 1868456 w 2369976"/>
                <a:gd name="connsiteY3" fmla="*/ 2006082 h 2006082"/>
                <a:gd name="connsiteX4" fmla="*/ 501521 w 2369976"/>
                <a:gd name="connsiteY4" fmla="*/ 2006082 h 2006082"/>
                <a:gd name="connsiteX5" fmla="*/ 0 w 2369976"/>
                <a:gd name="connsiteY5" fmla="*/ 1003041 h 20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9976" h="2006082">
                  <a:moveTo>
                    <a:pt x="501521" y="0"/>
                  </a:moveTo>
                  <a:lnTo>
                    <a:pt x="1868456" y="0"/>
                  </a:lnTo>
                  <a:lnTo>
                    <a:pt x="2369976" y="1003041"/>
                  </a:lnTo>
                  <a:lnTo>
                    <a:pt x="1868456" y="2006082"/>
                  </a:lnTo>
                  <a:lnTo>
                    <a:pt x="501521" y="2006082"/>
                  </a:lnTo>
                  <a:lnTo>
                    <a:pt x="0" y="1003041"/>
                  </a:lnTo>
                  <a:close/>
                </a:path>
              </a:pathLst>
            </a:cu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path path="circle">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946429" y="2828833"/>
              <a:ext cx="1856793" cy="1200329"/>
            </a:xfrm>
            <a:prstGeom prst="rect">
              <a:avLst/>
            </a:prstGeom>
            <a:noFill/>
          </p:spPr>
          <p:txBody>
            <a:bodyPr wrap="square" rtlCol="0">
              <a:spAutoFit/>
            </a:bodyPr>
            <a:lstStyle/>
            <a:p>
              <a:pPr algn="ctr"/>
              <a:r>
                <a:rPr lang="en-US" b="1" dirty="0">
                  <a:solidFill>
                    <a:schemeClr val="accent5">
                      <a:lumMod val="75000"/>
                    </a:schemeClr>
                  </a:solidFill>
                  <a:latin typeface="+mj-lt"/>
                </a:rPr>
                <a:t>Deployment</a:t>
              </a:r>
              <a:br>
                <a:rPr lang="en-US" dirty="0">
                  <a:solidFill>
                    <a:schemeClr val="accent5">
                      <a:lumMod val="75000"/>
                    </a:schemeClr>
                  </a:solidFill>
                  <a:latin typeface="+mj-lt"/>
                </a:rPr>
              </a:br>
              <a:r>
                <a:rPr lang="en-US" dirty="0">
                  <a:solidFill>
                    <a:schemeClr val="accent5">
                      <a:lumMod val="75000"/>
                    </a:schemeClr>
                  </a:solidFill>
                  <a:latin typeface="+mj-lt"/>
                </a:rPr>
                <a:t>Hosted as a web application for accessibility.</a:t>
              </a:r>
            </a:p>
          </p:txBody>
        </p:sp>
      </p:grpSp>
      <p:grpSp>
        <p:nvGrpSpPr>
          <p:cNvPr id="29" name="Group 28"/>
          <p:cNvGrpSpPr/>
          <p:nvPr/>
        </p:nvGrpSpPr>
        <p:grpSpPr>
          <a:xfrm>
            <a:off x="8431760" y="4723817"/>
            <a:ext cx="2369976" cy="2006082"/>
            <a:chOff x="8431760" y="4723817"/>
            <a:chExt cx="2369976" cy="2006082"/>
          </a:xfrm>
        </p:grpSpPr>
        <p:sp>
          <p:nvSpPr>
            <p:cNvPr id="16" name="Freeform 15"/>
            <p:cNvSpPr/>
            <p:nvPr/>
          </p:nvSpPr>
          <p:spPr>
            <a:xfrm>
              <a:off x="8431760" y="4723817"/>
              <a:ext cx="2369976" cy="2006082"/>
            </a:xfrm>
            <a:custGeom>
              <a:avLst/>
              <a:gdLst>
                <a:gd name="connsiteX0" fmla="*/ 501521 w 2369976"/>
                <a:gd name="connsiteY0" fmla="*/ 0 h 2006082"/>
                <a:gd name="connsiteX1" fmla="*/ 1868456 w 2369976"/>
                <a:gd name="connsiteY1" fmla="*/ 0 h 2006082"/>
                <a:gd name="connsiteX2" fmla="*/ 2369976 w 2369976"/>
                <a:gd name="connsiteY2" fmla="*/ 1003041 h 2006082"/>
                <a:gd name="connsiteX3" fmla="*/ 1868456 w 2369976"/>
                <a:gd name="connsiteY3" fmla="*/ 2006082 h 2006082"/>
                <a:gd name="connsiteX4" fmla="*/ 501521 w 2369976"/>
                <a:gd name="connsiteY4" fmla="*/ 2006082 h 2006082"/>
                <a:gd name="connsiteX5" fmla="*/ 0 w 2369976"/>
                <a:gd name="connsiteY5" fmla="*/ 1003041 h 20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9976" h="2006082">
                  <a:moveTo>
                    <a:pt x="501521" y="0"/>
                  </a:moveTo>
                  <a:lnTo>
                    <a:pt x="1868456" y="0"/>
                  </a:lnTo>
                  <a:lnTo>
                    <a:pt x="2369976" y="1003041"/>
                  </a:lnTo>
                  <a:lnTo>
                    <a:pt x="1868456" y="2006082"/>
                  </a:lnTo>
                  <a:lnTo>
                    <a:pt x="501521" y="2006082"/>
                  </a:lnTo>
                  <a:lnTo>
                    <a:pt x="0" y="1003041"/>
                  </a:lnTo>
                  <a:close/>
                </a:path>
              </a:pathLst>
            </a:cu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path path="circle">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8666886" y="5065138"/>
              <a:ext cx="1899723" cy="1323439"/>
            </a:xfrm>
            <a:prstGeom prst="rect">
              <a:avLst/>
            </a:prstGeom>
            <a:noFill/>
          </p:spPr>
          <p:txBody>
            <a:bodyPr wrap="square" rtlCol="0">
              <a:spAutoFit/>
            </a:bodyPr>
            <a:lstStyle/>
            <a:p>
              <a:pPr algn="ctr"/>
              <a:r>
                <a:rPr lang="en-US" sz="1600" b="1" dirty="0">
                  <a:solidFill>
                    <a:schemeClr val="accent5">
                      <a:lumMod val="75000"/>
                    </a:schemeClr>
                  </a:solidFill>
                  <a:latin typeface="+mj-lt"/>
                </a:rPr>
                <a:t>Feedback </a:t>
              </a:r>
              <a:br>
                <a:rPr lang="en-US" sz="1600" b="1" dirty="0">
                  <a:solidFill>
                    <a:schemeClr val="accent5">
                      <a:lumMod val="75000"/>
                    </a:schemeClr>
                  </a:solidFill>
                  <a:latin typeface="+mj-lt"/>
                </a:rPr>
              </a:br>
              <a:r>
                <a:rPr lang="en-US" sz="1600" b="1" dirty="0">
                  <a:solidFill>
                    <a:schemeClr val="accent5">
                      <a:lumMod val="75000"/>
                    </a:schemeClr>
                  </a:solidFill>
                  <a:latin typeface="+mj-lt"/>
                </a:rPr>
                <a:t>&amp; Improvement</a:t>
              </a:r>
              <a:br>
                <a:rPr lang="en-US" sz="1600" b="1" dirty="0">
                  <a:solidFill>
                    <a:schemeClr val="accent5">
                      <a:lumMod val="75000"/>
                    </a:schemeClr>
                  </a:solidFill>
                  <a:latin typeface="+mj-lt"/>
                </a:rPr>
              </a:br>
              <a:r>
                <a:rPr lang="en-US" sz="1600" dirty="0">
                  <a:solidFill>
                    <a:schemeClr val="accent5">
                      <a:lumMod val="75000"/>
                    </a:schemeClr>
                  </a:solidFill>
                  <a:latin typeface="+mj-lt"/>
                </a:rPr>
                <a:t>User feedback used for refining remedies and quiz questions.</a:t>
              </a:r>
            </a:p>
          </p:txBody>
        </p:sp>
      </p:grpSp>
    </p:spTree>
    <p:extLst>
      <p:ext uri="{BB962C8B-B14F-4D97-AF65-F5344CB8AC3E}">
        <p14:creationId xmlns:p14="http://schemas.microsoft.com/office/powerpoint/2010/main" val="381915380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75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75000">
                                          <p:cBhvr additive="base">
                                            <p:cTn id="7" dur="2000" fill="hold"/>
                                            <p:tgtEl>
                                              <p:spTgt spid="8"/>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5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75000">
                                          <p:cBhvr additive="base">
                                            <p:cTn id="11" dur="2000" fill="hold"/>
                                            <p:tgtEl>
                                              <p:spTgt spid="3"/>
                                            </p:tgtEl>
                                            <p:attrNameLst>
                                              <p:attrName>ppt_x</p:attrName>
                                            </p:attrNameLst>
                                          </p:cBhvr>
                                          <p:tavLst>
                                            <p:tav tm="0">
                                              <p:val>
                                                <p:strVal val="#ppt_x"/>
                                              </p:val>
                                            </p:tav>
                                            <p:tav tm="100000">
                                              <p:val>
                                                <p:strVal val="#ppt_x"/>
                                              </p:val>
                                            </p:tav>
                                          </p:tavLst>
                                        </p:anim>
                                        <p:anim calcmode="lin" valueType="num" p14:bounceEnd="75000">
                                          <p:cBhvr additive="base">
                                            <p:cTn id="12" dur="2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p14:presetBounceEnd="75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75000">
                                          <p:cBhvr additive="base">
                                            <p:cTn id="15" dur="2000" fill="hold"/>
                                            <p:tgtEl>
                                              <p:spTgt spid="4"/>
                                            </p:tgtEl>
                                            <p:attrNameLst>
                                              <p:attrName>ppt_x</p:attrName>
                                            </p:attrNameLst>
                                          </p:cBhvr>
                                          <p:tavLst>
                                            <p:tav tm="0">
                                              <p:val>
                                                <p:strVal val="1+#ppt_w/2"/>
                                              </p:val>
                                            </p:tav>
                                            <p:tav tm="100000">
                                              <p:val>
                                                <p:strVal val="#ppt_x"/>
                                              </p:val>
                                            </p:tav>
                                          </p:tavLst>
                                        </p:anim>
                                        <p:anim calcmode="lin" valueType="num" p14:bounceEnd="75000">
                                          <p:cBhvr additive="base">
                                            <p:cTn id="16" dur="20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75000">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14:bounceEnd="75000">
                                          <p:cBhvr additive="base">
                                            <p:cTn id="19" dur="2000" fill="hold"/>
                                            <p:tgtEl>
                                              <p:spTgt spid="6"/>
                                            </p:tgtEl>
                                            <p:attrNameLst>
                                              <p:attrName>ppt_x</p:attrName>
                                            </p:attrNameLst>
                                          </p:cBhvr>
                                          <p:tavLst>
                                            <p:tav tm="0">
                                              <p:val>
                                                <p:strVal val="1+#ppt_w/2"/>
                                              </p:val>
                                            </p:tav>
                                            <p:tav tm="100000">
                                              <p:val>
                                                <p:strVal val="#ppt_x"/>
                                              </p:val>
                                            </p:tav>
                                          </p:tavLst>
                                        </p:anim>
                                        <p:anim calcmode="lin" valueType="num" p14:bounceEnd="75000">
                                          <p:cBhvr additive="base">
                                            <p:cTn id="20" dur="20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75000">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14:bounceEnd="75000">
                                          <p:cBhvr additive="base">
                                            <p:cTn id="23" dur="2000" fill="hold"/>
                                            <p:tgtEl>
                                              <p:spTgt spid="5"/>
                                            </p:tgtEl>
                                            <p:attrNameLst>
                                              <p:attrName>ppt_x</p:attrName>
                                            </p:attrNameLst>
                                          </p:cBhvr>
                                          <p:tavLst>
                                            <p:tav tm="0">
                                              <p:val>
                                                <p:strVal val="0-#ppt_w/2"/>
                                              </p:val>
                                            </p:tav>
                                            <p:tav tm="100000">
                                              <p:val>
                                                <p:strVal val="#ppt_x"/>
                                              </p:val>
                                            </p:tav>
                                          </p:tavLst>
                                        </p:anim>
                                        <p:anim calcmode="lin" valueType="num" p14:bounceEnd="75000">
                                          <p:cBhvr additive="base">
                                            <p:cTn id="24" dur="20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14:presetBounceEnd="75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75000">
                                          <p:cBhvr additive="base">
                                            <p:cTn id="27" dur="2000" fill="hold"/>
                                            <p:tgtEl>
                                              <p:spTgt spid="7"/>
                                            </p:tgtEl>
                                            <p:attrNameLst>
                                              <p:attrName>ppt_x</p:attrName>
                                            </p:attrNameLst>
                                          </p:cBhvr>
                                          <p:tavLst>
                                            <p:tav tm="0">
                                              <p:val>
                                                <p:strVal val="0-#ppt_w/2"/>
                                              </p:val>
                                            </p:tav>
                                            <p:tav tm="100000">
                                              <p:val>
                                                <p:strVal val="#ppt_x"/>
                                              </p:val>
                                            </p:tav>
                                          </p:tavLst>
                                        </p:anim>
                                        <p:anim calcmode="lin" valueType="num" p14:bounceEnd="75000">
                                          <p:cBhvr additive="base">
                                            <p:cTn id="28" dur="2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9" fill="hold" nodeType="clickEffect" p14:presetBounceEnd="75000">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14:bounceEnd="75000">
                                          <p:cBhvr additive="base">
                                            <p:cTn id="33" dur="2000" fill="hold"/>
                                            <p:tgtEl>
                                              <p:spTgt spid="24"/>
                                            </p:tgtEl>
                                            <p:attrNameLst>
                                              <p:attrName>ppt_x</p:attrName>
                                            </p:attrNameLst>
                                          </p:cBhvr>
                                          <p:tavLst>
                                            <p:tav tm="0">
                                              <p:val>
                                                <p:strVal val="0-#ppt_w/2"/>
                                              </p:val>
                                            </p:tav>
                                            <p:tav tm="100000">
                                              <p:val>
                                                <p:strVal val="#ppt_x"/>
                                              </p:val>
                                            </p:tav>
                                          </p:tavLst>
                                        </p:anim>
                                        <p:anim calcmode="lin" valueType="num" p14:bounceEnd="75000">
                                          <p:cBhvr additive="base">
                                            <p:cTn id="34" dur="20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14:presetBounceEnd="75000">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14:bounceEnd="75000">
                                          <p:cBhvr additive="base">
                                            <p:cTn id="39" dur="2000" fill="hold"/>
                                            <p:tgtEl>
                                              <p:spTgt spid="25"/>
                                            </p:tgtEl>
                                            <p:attrNameLst>
                                              <p:attrName>ppt_x</p:attrName>
                                            </p:attrNameLst>
                                          </p:cBhvr>
                                          <p:tavLst>
                                            <p:tav tm="0">
                                              <p:val>
                                                <p:strVal val="0-#ppt_w/2"/>
                                              </p:val>
                                            </p:tav>
                                            <p:tav tm="100000">
                                              <p:val>
                                                <p:strVal val="#ppt_x"/>
                                              </p:val>
                                            </p:tav>
                                          </p:tavLst>
                                        </p:anim>
                                        <p:anim calcmode="lin" valueType="num" p14:bounceEnd="75000">
                                          <p:cBhvr additive="base">
                                            <p:cTn id="40" dur="2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2" fill="hold" nodeType="clickEffect" p14:presetBounceEnd="75000">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14:bounceEnd="75000">
                                          <p:cBhvr additive="base">
                                            <p:cTn id="45" dur="2000" fill="hold"/>
                                            <p:tgtEl>
                                              <p:spTgt spid="26"/>
                                            </p:tgtEl>
                                            <p:attrNameLst>
                                              <p:attrName>ppt_x</p:attrName>
                                            </p:attrNameLst>
                                          </p:cBhvr>
                                          <p:tavLst>
                                            <p:tav tm="0">
                                              <p:val>
                                                <p:strVal val="0-#ppt_w/2"/>
                                              </p:val>
                                            </p:tav>
                                            <p:tav tm="100000">
                                              <p:val>
                                                <p:strVal val="#ppt_x"/>
                                              </p:val>
                                            </p:tav>
                                          </p:tavLst>
                                        </p:anim>
                                        <p:anim calcmode="lin" valueType="num" p14:bounceEnd="75000">
                                          <p:cBhvr additive="base">
                                            <p:cTn id="46" dur="20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3" fill="hold" nodeType="clickEffect" p14:presetBounceEnd="75000">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14:bounceEnd="75000">
                                          <p:cBhvr additive="base">
                                            <p:cTn id="51" dur="2000" fill="hold"/>
                                            <p:tgtEl>
                                              <p:spTgt spid="27"/>
                                            </p:tgtEl>
                                            <p:attrNameLst>
                                              <p:attrName>ppt_x</p:attrName>
                                            </p:attrNameLst>
                                          </p:cBhvr>
                                          <p:tavLst>
                                            <p:tav tm="0">
                                              <p:val>
                                                <p:strVal val="1+#ppt_w/2"/>
                                              </p:val>
                                            </p:tav>
                                            <p:tav tm="100000">
                                              <p:val>
                                                <p:strVal val="#ppt_x"/>
                                              </p:val>
                                            </p:tav>
                                          </p:tavLst>
                                        </p:anim>
                                        <p:anim calcmode="lin" valueType="num" p14:bounceEnd="75000">
                                          <p:cBhvr additive="base">
                                            <p:cTn id="52" dur="20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14:presetBounceEnd="75000">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14:bounceEnd="75000">
                                          <p:cBhvr additive="base">
                                            <p:cTn id="57" dur="2000" fill="hold"/>
                                            <p:tgtEl>
                                              <p:spTgt spid="28"/>
                                            </p:tgtEl>
                                            <p:attrNameLst>
                                              <p:attrName>ppt_x</p:attrName>
                                            </p:attrNameLst>
                                          </p:cBhvr>
                                          <p:tavLst>
                                            <p:tav tm="0">
                                              <p:val>
                                                <p:strVal val="1+#ppt_w/2"/>
                                              </p:val>
                                            </p:tav>
                                            <p:tav tm="100000">
                                              <p:val>
                                                <p:strVal val="#ppt_x"/>
                                              </p:val>
                                            </p:tav>
                                          </p:tavLst>
                                        </p:anim>
                                        <p:anim calcmode="lin" valueType="num" p14:bounceEnd="75000">
                                          <p:cBhvr additive="base">
                                            <p:cTn id="58" dur="20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6" fill="hold" nodeType="clickEffect" p14:presetBounceEnd="75000">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14:bounceEnd="75000">
                                          <p:cBhvr additive="base">
                                            <p:cTn id="63" dur="2000" fill="hold"/>
                                            <p:tgtEl>
                                              <p:spTgt spid="29"/>
                                            </p:tgtEl>
                                            <p:attrNameLst>
                                              <p:attrName>ppt_x</p:attrName>
                                            </p:attrNameLst>
                                          </p:cBhvr>
                                          <p:tavLst>
                                            <p:tav tm="0">
                                              <p:val>
                                                <p:strVal val="1+#ppt_w/2"/>
                                              </p:val>
                                            </p:tav>
                                            <p:tav tm="100000">
                                              <p:val>
                                                <p:strVal val="#ppt_x"/>
                                              </p:val>
                                            </p:tav>
                                          </p:tavLst>
                                        </p:anim>
                                        <p:anim calcmode="lin" valueType="num" p14:bounceEnd="75000">
                                          <p:cBhvr additive="base">
                                            <p:cTn id="64" dur="20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000" fill="hold"/>
                                            <p:tgtEl>
                                              <p:spTgt spid="3"/>
                                            </p:tgtEl>
                                            <p:attrNameLst>
                                              <p:attrName>ppt_x</p:attrName>
                                            </p:attrNameLst>
                                          </p:cBhvr>
                                          <p:tavLst>
                                            <p:tav tm="0">
                                              <p:val>
                                                <p:strVal val="#ppt_x"/>
                                              </p:val>
                                            </p:tav>
                                            <p:tav tm="100000">
                                              <p:val>
                                                <p:strVal val="#ppt_x"/>
                                              </p:val>
                                            </p:tav>
                                          </p:tavLst>
                                        </p:anim>
                                        <p:anim calcmode="lin" valueType="num">
                                          <p:cBhvr additive="base">
                                            <p:cTn id="12" dur="2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000" fill="hold"/>
                                            <p:tgtEl>
                                              <p:spTgt spid="4"/>
                                            </p:tgtEl>
                                            <p:attrNameLst>
                                              <p:attrName>ppt_x</p:attrName>
                                            </p:attrNameLst>
                                          </p:cBhvr>
                                          <p:tavLst>
                                            <p:tav tm="0">
                                              <p:val>
                                                <p:strVal val="1+#ppt_w/2"/>
                                              </p:val>
                                            </p:tav>
                                            <p:tav tm="100000">
                                              <p:val>
                                                <p:strVal val="#ppt_x"/>
                                              </p:val>
                                            </p:tav>
                                          </p:tavLst>
                                        </p:anim>
                                        <p:anim calcmode="lin" valueType="num">
                                          <p:cBhvr additive="base">
                                            <p:cTn id="16" dur="20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2000" fill="hold"/>
                                            <p:tgtEl>
                                              <p:spTgt spid="6"/>
                                            </p:tgtEl>
                                            <p:attrNameLst>
                                              <p:attrName>ppt_x</p:attrName>
                                            </p:attrNameLst>
                                          </p:cBhvr>
                                          <p:tavLst>
                                            <p:tav tm="0">
                                              <p:val>
                                                <p:strVal val="1+#ppt_w/2"/>
                                              </p:val>
                                            </p:tav>
                                            <p:tav tm="100000">
                                              <p:val>
                                                <p:strVal val="#ppt_x"/>
                                              </p:val>
                                            </p:tav>
                                          </p:tavLst>
                                        </p:anim>
                                        <p:anim calcmode="lin" valueType="num">
                                          <p:cBhvr additive="base">
                                            <p:cTn id="20" dur="20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2000" fill="hold"/>
                                            <p:tgtEl>
                                              <p:spTgt spid="5"/>
                                            </p:tgtEl>
                                            <p:attrNameLst>
                                              <p:attrName>ppt_x</p:attrName>
                                            </p:attrNameLst>
                                          </p:cBhvr>
                                          <p:tavLst>
                                            <p:tav tm="0">
                                              <p:val>
                                                <p:strVal val="0-#ppt_w/2"/>
                                              </p:val>
                                            </p:tav>
                                            <p:tav tm="100000">
                                              <p:val>
                                                <p:strVal val="#ppt_x"/>
                                              </p:val>
                                            </p:tav>
                                          </p:tavLst>
                                        </p:anim>
                                        <p:anim calcmode="lin" valueType="num">
                                          <p:cBhvr additive="base">
                                            <p:cTn id="24" dur="20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2000" fill="hold"/>
                                            <p:tgtEl>
                                              <p:spTgt spid="7"/>
                                            </p:tgtEl>
                                            <p:attrNameLst>
                                              <p:attrName>ppt_x</p:attrName>
                                            </p:attrNameLst>
                                          </p:cBhvr>
                                          <p:tavLst>
                                            <p:tav tm="0">
                                              <p:val>
                                                <p:strVal val="0-#ppt_w/2"/>
                                              </p:val>
                                            </p:tav>
                                            <p:tav tm="100000">
                                              <p:val>
                                                <p:strVal val="#ppt_x"/>
                                              </p:val>
                                            </p:tav>
                                          </p:tavLst>
                                        </p:anim>
                                        <p:anim calcmode="lin" valueType="num">
                                          <p:cBhvr additive="base">
                                            <p:cTn id="28" dur="2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9"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2000" fill="hold"/>
                                            <p:tgtEl>
                                              <p:spTgt spid="24"/>
                                            </p:tgtEl>
                                            <p:attrNameLst>
                                              <p:attrName>ppt_x</p:attrName>
                                            </p:attrNameLst>
                                          </p:cBhvr>
                                          <p:tavLst>
                                            <p:tav tm="0">
                                              <p:val>
                                                <p:strVal val="0-#ppt_w/2"/>
                                              </p:val>
                                            </p:tav>
                                            <p:tav tm="100000">
                                              <p:val>
                                                <p:strVal val="#ppt_x"/>
                                              </p:val>
                                            </p:tav>
                                          </p:tavLst>
                                        </p:anim>
                                        <p:anim calcmode="lin" valueType="num">
                                          <p:cBhvr additive="base">
                                            <p:cTn id="34" dur="20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2000" fill="hold"/>
                                            <p:tgtEl>
                                              <p:spTgt spid="25"/>
                                            </p:tgtEl>
                                            <p:attrNameLst>
                                              <p:attrName>ppt_x</p:attrName>
                                            </p:attrNameLst>
                                          </p:cBhvr>
                                          <p:tavLst>
                                            <p:tav tm="0">
                                              <p:val>
                                                <p:strVal val="0-#ppt_w/2"/>
                                              </p:val>
                                            </p:tav>
                                            <p:tav tm="100000">
                                              <p:val>
                                                <p:strVal val="#ppt_x"/>
                                              </p:val>
                                            </p:tav>
                                          </p:tavLst>
                                        </p:anim>
                                        <p:anim calcmode="lin" valueType="num">
                                          <p:cBhvr additive="base">
                                            <p:cTn id="40" dur="20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2"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2000" fill="hold"/>
                                            <p:tgtEl>
                                              <p:spTgt spid="26"/>
                                            </p:tgtEl>
                                            <p:attrNameLst>
                                              <p:attrName>ppt_x</p:attrName>
                                            </p:attrNameLst>
                                          </p:cBhvr>
                                          <p:tavLst>
                                            <p:tav tm="0">
                                              <p:val>
                                                <p:strVal val="0-#ppt_w/2"/>
                                              </p:val>
                                            </p:tav>
                                            <p:tav tm="100000">
                                              <p:val>
                                                <p:strVal val="#ppt_x"/>
                                              </p:val>
                                            </p:tav>
                                          </p:tavLst>
                                        </p:anim>
                                        <p:anim calcmode="lin" valueType="num">
                                          <p:cBhvr additive="base">
                                            <p:cTn id="46" dur="20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3"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2000" fill="hold"/>
                                            <p:tgtEl>
                                              <p:spTgt spid="27"/>
                                            </p:tgtEl>
                                            <p:attrNameLst>
                                              <p:attrName>ppt_x</p:attrName>
                                            </p:attrNameLst>
                                          </p:cBhvr>
                                          <p:tavLst>
                                            <p:tav tm="0">
                                              <p:val>
                                                <p:strVal val="1+#ppt_w/2"/>
                                              </p:val>
                                            </p:tav>
                                            <p:tav tm="100000">
                                              <p:val>
                                                <p:strVal val="#ppt_x"/>
                                              </p:val>
                                            </p:tav>
                                          </p:tavLst>
                                        </p:anim>
                                        <p:anim calcmode="lin" valueType="num">
                                          <p:cBhvr additive="base">
                                            <p:cTn id="52" dur="20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2000" fill="hold"/>
                                            <p:tgtEl>
                                              <p:spTgt spid="28"/>
                                            </p:tgtEl>
                                            <p:attrNameLst>
                                              <p:attrName>ppt_x</p:attrName>
                                            </p:attrNameLst>
                                          </p:cBhvr>
                                          <p:tavLst>
                                            <p:tav tm="0">
                                              <p:val>
                                                <p:strVal val="1+#ppt_w/2"/>
                                              </p:val>
                                            </p:tav>
                                            <p:tav tm="100000">
                                              <p:val>
                                                <p:strVal val="#ppt_x"/>
                                              </p:val>
                                            </p:tav>
                                          </p:tavLst>
                                        </p:anim>
                                        <p:anim calcmode="lin" valueType="num">
                                          <p:cBhvr additive="base">
                                            <p:cTn id="58" dur="20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6"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2000" fill="hold"/>
                                            <p:tgtEl>
                                              <p:spTgt spid="29"/>
                                            </p:tgtEl>
                                            <p:attrNameLst>
                                              <p:attrName>ppt_x</p:attrName>
                                            </p:attrNameLst>
                                          </p:cBhvr>
                                          <p:tavLst>
                                            <p:tav tm="0">
                                              <p:val>
                                                <p:strVal val="1+#ppt_w/2"/>
                                              </p:val>
                                            </p:tav>
                                            <p:tav tm="100000">
                                              <p:val>
                                                <p:strVal val="#ppt_x"/>
                                              </p:val>
                                            </p:tav>
                                          </p:tavLst>
                                        </p:anim>
                                        <p:anim calcmode="lin" valueType="num">
                                          <p:cBhvr additive="base">
                                            <p:cTn id="64" dur="20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4778485" y="115614"/>
            <a:ext cx="2540439" cy="1383897"/>
          </a:xfrm>
          <a:custGeom>
            <a:avLst/>
            <a:gdLst>
              <a:gd name="connsiteX0" fmla="*/ 0 w 2540439"/>
              <a:gd name="connsiteY0" fmla="*/ 0 h 1383897"/>
              <a:gd name="connsiteX1" fmla="*/ 2540439 w 2540439"/>
              <a:gd name="connsiteY1" fmla="*/ 0 h 1383897"/>
              <a:gd name="connsiteX2" fmla="*/ 2540439 w 2540439"/>
              <a:gd name="connsiteY2" fmla="*/ 1383897 h 1383897"/>
              <a:gd name="connsiteX3" fmla="*/ 0 w 2540439"/>
              <a:gd name="connsiteY3" fmla="*/ 1383897 h 1383897"/>
              <a:gd name="connsiteX4" fmla="*/ 0 w 2540439"/>
              <a:gd name="connsiteY4" fmla="*/ 0 h 138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439" h="1383897">
                <a:moveTo>
                  <a:pt x="0" y="0"/>
                </a:moveTo>
                <a:lnTo>
                  <a:pt x="2540439" y="0"/>
                </a:lnTo>
                <a:lnTo>
                  <a:pt x="2540439" y="1383897"/>
                </a:lnTo>
                <a:lnTo>
                  <a:pt x="0" y="1383897"/>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ctr" defTabSz="2178050" rtl="0">
              <a:lnSpc>
                <a:spcPct val="90000"/>
              </a:lnSpc>
              <a:spcBef>
                <a:spcPct val="0"/>
              </a:spcBef>
              <a:spcAft>
                <a:spcPct val="35000"/>
              </a:spcAft>
            </a:pPr>
            <a:br>
              <a:rPr lang="en-US" sz="4900" kern="1200" dirty="0"/>
            </a:br>
            <a:endParaRPr lang="en-US" sz="4900" kern="1200" dirty="0"/>
          </a:p>
        </p:txBody>
      </p:sp>
      <p:sp>
        <p:nvSpPr>
          <p:cNvPr id="8" name="Freeform 7"/>
          <p:cNvSpPr/>
          <p:nvPr/>
        </p:nvSpPr>
        <p:spPr>
          <a:xfrm>
            <a:off x="7875281" y="1433611"/>
            <a:ext cx="2407489" cy="1515696"/>
          </a:xfrm>
          <a:custGeom>
            <a:avLst/>
            <a:gdLst>
              <a:gd name="connsiteX0" fmla="*/ 0 w 2407489"/>
              <a:gd name="connsiteY0" fmla="*/ 0 h 1515696"/>
              <a:gd name="connsiteX1" fmla="*/ 2407489 w 2407489"/>
              <a:gd name="connsiteY1" fmla="*/ 0 h 1515696"/>
              <a:gd name="connsiteX2" fmla="*/ 2407489 w 2407489"/>
              <a:gd name="connsiteY2" fmla="*/ 1515696 h 1515696"/>
              <a:gd name="connsiteX3" fmla="*/ 0 w 2407489"/>
              <a:gd name="connsiteY3" fmla="*/ 1515696 h 1515696"/>
              <a:gd name="connsiteX4" fmla="*/ 0 w 2407489"/>
              <a:gd name="connsiteY4" fmla="*/ 0 h 1515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7489" h="1515696">
                <a:moveTo>
                  <a:pt x="0" y="0"/>
                </a:moveTo>
                <a:lnTo>
                  <a:pt x="2407489" y="0"/>
                </a:lnTo>
                <a:lnTo>
                  <a:pt x="2407489" y="1515696"/>
                </a:lnTo>
                <a:lnTo>
                  <a:pt x="0" y="1515696"/>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ctr" defTabSz="2178050">
              <a:lnSpc>
                <a:spcPct val="90000"/>
              </a:lnSpc>
              <a:spcBef>
                <a:spcPct val="0"/>
              </a:spcBef>
              <a:spcAft>
                <a:spcPct val="35000"/>
              </a:spcAft>
            </a:pPr>
            <a:endParaRPr lang="en-US" sz="4900" kern="1200"/>
          </a:p>
        </p:txBody>
      </p:sp>
      <p:sp>
        <p:nvSpPr>
          <p:cNvPr id="10" name="Freeform 9"/>
          <p:cNvSpPr/>
          <p:nvPr/>
        </p:nvSpPr>
        <p:spPr>
          <a:xfrm>
            <a:off x="7875281" y="3693976"/>
            <a:ext cx="2407489" cy="1693626"/>
          </a:xfrm>
          <a:custGeom>
            <a:avLst/>
            <a:gdLst>
              <a:gd name="connsiteX0" fmla="*/ 0 w 2407489"/>
              <a:gd name="connsiteY0" fmla="*/ 0 h 1693626"/>
              <a:gd name="connsiteX1" fmla="*/ 2407489 w 2407489"/>
              <a:gd name="connsiteY1" fmla="*/ 0 h 1693626"/>
              <a:gd name="connsiteX2" fmla="*/ 2407489 w 2407489"/>
              <a:gd name="connsiteY2" fmla="*/ 1693626 h 1693626"/>
              <a:gd name="connsiteX3" fmla="*/ 0 w 2407489"/>
              <a:gd name="connsiteY3" fmla="*/ 1693626 h 1693626"/>
              <a:gd name="connsiteX4" fmla="*/ 0 w 2407489"/>
              <a:gd name="connsiteY4" fmla="*/ 0 h 1693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7489" h="1693626">
                <a:moveTo>
                  <a:pt x="0" y="0"/>
                </a:moveTo>
                <a:lnTo>
                  <a:pt x="2407489" y="0"/>
                </a:lnTo>
                <a:lnTo>
                  <a:pt x="2407489" y="1693626"/>
                </a:lnTo>
                <a:lnTo>
                  <a:pt x="0" y="1693626"/>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ctr" defTabSz="2178050">
              <a:lnSpc>
                <a:spcPct val="90000"/>
              </a:lnSpc>
              <a:spcBef>
                <a:spcPct val="0"/>
              </a:spcBef>
              <a:spcAft>
                <a:spcPct val="35000"/>
              </a:spcAft>
            </a:pPr>
            <a:endParaRPr lang="en-US" sz="4900" kern="1200"/>
          </a:p>
        </p:txBody>
      </p:sp>
      <p:sp>
        <p:nvSpPr>
          <p:cNvPr id="12" name="Freeform 11"/>
          <p:cNvSpPr/>
          <p:nvPr/>
        </p:nvSpPr>
        <p:spPr>
          <a:xfrm>
            <a:off x="4778485" y="5321702"/>
            <a:ext cx="2540439" cy="1383897"/>
          </a:xfrm>
          <a:custGeom>
            <a:avLst/>
            <a:gdLst>
              <a:gd name="connsiteX0" fmla="*/ 0 w 2540439"/>
              <a:gd name="connsiteY0" fmla="*/ 0 h 1383897"/>
              <a:gd name="connsiteX1" fmla="*/ 2540439 w 2540439"/>
              <a:gd name="connsiteY1" fmla="*/ 0 h 1383897"/>
              <a:gd name="connsiteX2" fmla="*/ 2540439 w 2540439"/>
              <a:gd name="connsiteY2" fmla="*/ 1383897 h 1383897"/>
              <a:gd name="connsiteX3" fmla="*/ 0 w 2540439"/>
              <a:gd name="connsiteY3" fmla="*/ 1383897 h 1383897"/>
              <a:gd name="connsiteX4" fmla="*/ 0 w 2540439"/>
              <a:gd name="connsiteY4" fmla="*/ 0 h 1383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439" h="1383897">
                <a:moveTo>
                  <a:pt x="0" y="0"/>
                </a:moveTo>
                <a:lnTo>
                  <a:pt x="2540439" y="0"/>
                </a:lnTo>
                <a:lnTo>
                  <a:pt x="2540439" y="1383897"/>
                </a:lnTo>
                <a:lnTo>
                  <a:pt x="0" y="1383897"/>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ctr" defTabSz="2178050">
              <a:lnSpc>
                <a:spcPct val="90000"/>
              </a:lnSpc>
              <a:spcBef>
                <a:spcPct val="0"/>
              </a:spcBef>
              <a:spcAft>
                <a:spcPct val="35000"/>
              </a:spcAft>
            </a:pPr>
            <a:endParaRPr lang="en-US" sz="4900" kern="1200"/>
          </a:p>
        </p:txBody>
      </p:sp>
      <p:sp>
        <p:nvSpPr>
          <p:cNvPr id="14" name="Freeform 13"/>
          <p:cNvSpPr/>
          <p:nvPr/>
        </p:nvSpPr>
        <p:spPr>
          <a:xfrm>
            <a:off x="1814638" y="3693976"/>
            <a:ext cx="2407489" cy="1693626"/>
          </a:xfrm>
          <a:custGeom>
            <a:avLst/>
            <a:gdLst>
              <a:gd name="connsiteX0" fmla="*/ 0 w 2407489"/>
              <a:gd name="connsiteY0" fmla="*/ 0 h 1693626"/>
              <a:gd name="connsiteX1" fmla="*/ 2407489 w 2407489"/>
              <a:gd name="connsiteY1" fmla="*/ 0 h 1693626"/>
              <a:gd name="connsiteX2" fmla="*/ 2407489 w 2407489"/>
              <a:gd name="connsiteY2" fmla="*/ 1693626 h 1693626"/>
              <a:gd name="connsiteX3" fmla="*/ 0 w 2407489"/>
              <a:gd name="connsiteY3" fmla="*/ 1693626 h 1693626"/>
              <a:gd name="connsiteX4" fmla="*/ 0 w 2407489"/>
              <a:gd name="connsiteY4" fmla="*/ 0 h 1693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7489" h="1693626">
                <a:moveTo>
                  <a:pt x="0" y="0"/>
                </a:moveTo>
                <a:lnTo>
                  <a:pt x="2407489" y="0"/>
                </a:lnTo>
                <a:lnTo>
                  <a:pt x="2407489" y="1693626"/>
                </a:lnTo>
                <a:lnTo>
                  <a:pt x="0" y="1693626"/>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ctr" defTabSz="2178050">
              <a:lnSpc>
                <a:spcPct val="90000"/>
              </a:lnSpc>
              <a:spcBef>
                <a:spcPct val="0"/>
              </a:spcBef>
              <a:spcAft>
                <a:spcPct val="35000"/>
              </a:spcAft>
            </a:pPr>
            <a:endParaRPr lang="en-US" sz="4900" kern="1200"/>
          </a:p>
        </p:txBody>
      </p:sp>
      <p:sp>
        <p:nvSpPr>
          <p:cNvPr id="54" name="Rectangle 53"/>
          <p:cNvSpPr/>
          <p:nvPr/>
        </p:nvSpPr>
        <p:spPr>
          <a:xfrm>
            <a:off x="0" y="0"/>
            <a:ext cx="12192000" cy="6858000"/>
          </a:xfrm>
          <a:prstGeom prst="rect">
            <a:avLst/>
          </a:prstGeom>
          <a:solidFill>
            <a:schemeClr val="bg2">
              <a:lumMod val="10000"/>
            </a:schemeClr>
          </a:solidFill>
          <a:ln>
            <a:noFill/>
          </a:ln>
          <a:effectLst>
            <a:innerShdw blurRad="114300">
              <a:schemeClr val="tx1"/>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51"/>
          <p:cNvSpPr/>
          <p:nvPr/>
        </p:nvSpPr>
        <p:spPr>
          <a:xfrm>
            <a:off x="4341331" y="2806862"/>
            <a:ext cx="1817318" cy="2021371"/>
          </a:xfrm>
          <a:custGeom>
            <a:avLst/>
            <a:gdLst>
              <a:gd name="connsiteX0" fmla="*/ 1016176 w 1817318"/>
              <a:gd name="connsiteY0" fmla="*/ 0 h 2021371"/>
              <a:gd name="connsiteX1" fmla="*/ 1318356 w 1817318"/>
              <a:gd name="connsiteY1" fmla="*/ 45685 h 2021371"/>
              <a:gd name="connsiteX2" fmla="*/ 1339399 w 1817318"/>
              <a:gd name="connsiteY2" fmla="*/ 53387 h 2021371"/>
              <a:gd name="connsiteX3" fmla="*/ 1411718 w 1817318"/>
              <a:gd name="connsiteY3" fmla="*/ 79856 h 2021371"/>
              <a:gd name="connsiteX4" fmla="*/ 1662559 w 1817318"/>
              <a:gd name="connsiteY4" fmla="*/ 232045 h 2021371"/>
              <a:gd name="connsiteX5" fmla="*/ 1675844 w 1817318"/>
              <a:gd name="connsiteY5" fmla="*/ 244119 h 2021371"/>
              <a:gd name="connsiteX6" fmla="*/ 1734721 w 1817318"/>
              <a:gd name="connsiteY6" fmla="*/ 297631 h 2021371"/>
              <a:gd name="connsiteX7" fmla="*/ 1800307 w 1817318"/>
              <a:gd name="connsiteY7" fmla="*/ 369793 h 2021371"/>
              <a:gd name="connsiteX8" fmla="*/ 1817318 w 1817318"/>
              <a:gd name="connsiteY8" fmla="*/ 392541 h 2021371"/>
              <a:gd name="connsiteX9" fmla="*/ 1779742 w 1817318"/>
              <a:gd name="connsiteY9" fmla="*/ 386806 h 2021371"/>
              <a:gd name="connsiteX10" fmla="*/ 1675844 w 1817318"/>
              <a:gd name="connsiteY10" fmla="*/ 381560 h 2021371"/>
              <a:gd name="connsiteX11" fmla="*/ 1571946 w 1817318"/>
              <a:gd name="connsiteY11" fmla="*/ 386806 h 2021371"/>
              <a:gd name="connsiteX12" fmla="*/ 1534370 w 1817318"/>
              <a:gd name="connsiteY12" fmla="*/ 392541 h 2021371"/>
              <a:gd name="connsiteX13" fmla="*/ 1471049 w 1817318"/>
              <a:gd name="connsiteY13" fmla="*/ 402205 h 2021371"/>
              <a:gd name="connsiteX14" fmla="*/ 1373664 w 1817318"/>
              <a:gd name="connsiteY14" fmla="*/ 427245 h 2021371"/>
              <a:gd name="connsiteX15" fmla="*/ 1337148 w 1817318"/>
              <a:gd name="connsiteY15" fmla="*/ 440610 h 2021371"/>
              <a:gd name="connsiteX16" fmla="*/ 1280302 w 1817318"/>
              <a:gd name="connsiteY16" fmla="*/ 461416 h 2021371"/>
              <a:gd name="connsiteX17" fmla="*/ 1029461 w 1817318"/>
              <a:gd name="connsiteY17" fmla="*/ 613605 h 2021371"/>
              <a:gd name="connsiteX18" fmla="*/ 1005257 w 1817318"/>
              <a:gd name="connsiteY18" fmla="*/ 635604 h 2021371"/>
              <a:gd name="connsiteX19" fmla="*/ 957299 w 1817318"/>
              <a:gd name="connsiteY19" fmla="*/ 679191 h 2021371"/>
              <a:gd name="connsiteX20" fmla="*/ 680313 w 1817318"/>
              <a:gd name="connsiteY20" fmla="*/ 1192941 h 2021371"/>
              <a:gd name="connsiteX21" fmla="*/ 677481 w 1817318"/>
              <a:gd name="connsiteY21" fmla="*/ 1211499 h 2021371"/>
              <a:gd name="connsiteX22" fmla="*/ 664914 w 1817318"/>
              <a:gd name="connsiteY22" fmla="*/ 1293838 h 2021371"/>
              <a:gd name="connsiteX23" fmla="*/ 659668 w 1817318"/>
              <a:gd name="connsiteY23" fmla="*/ 1397736 h 2021371"/>
              <a:gd name="connsiteX24" fmla="*/ 833215 w 1817318"/>
              <a:gd name="connsiteY24" fmla="*/ 1965890 h 2021371"/>
              <a:gd name="connsiteX25" fmla="*/ 874703 w 1817318"/>
              <a:gd name="connsiteY25" fmla="*/ 2021371 h 2021371"/>
              <a:gd name="connsiteX26" fmla="*/ 811381 w 1817318"/>
              <a:gd name="connsiteY26" fmla="*/ 2011707 h 2021371"/>
              <a:gd name="connsiteX27" fmla="*/ 0 w 1817318"/>
              <a:gd name="connsiteY27" fmla="*/ 1016176 h 2021371"/>
              <a:gd name="connsiteX28" fmla="*/ 45685 w 1817318"/>
              <a:gd name="connsiteY28" fmla="*/ 713996 h 2021371"/>
              <a:gd name="connsiteX29" fmla="*/ 74498 w 1817318"/>
              <a:gd name="connsiteY29" fmla="*/ 635275 h 2021371"/>
              <a:gd name="connsiteX30" fmla="*/ 79856 w 1817318"/>
              <a:gd name="connsiteY30" fmla="*/ 620634 h 2021371"/>
              <a:gd name="connsiteX31" fmla="*/ 620634 w 1817318"/>
              <a:gd name="connsiteY31" fmla="*/ 79856 h 2021371"/>
              <a:gd name="connsiteX32" fmla="*/ 677386 w 1817318"/>
              <a:gd name="connsiteY32" fmla="*/ 59085 h 2021371"/>
              <a:gd name="connsiteX33" fmla="*/ 713996 w 1817318"/>
              <a:gd name="connsiteY33" fmla="*/ 45685 h 2021371"/>
              <a:gd name="connsiteX34" fmla="*/ 1016176 w 1817318"/>
              <a:gd name="connsiteY34" fmla="*/ 0 h 202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17318" h="2021371">
                <a:moveTo>
                  <a:pt x="1016176" y="0"/>
                </a:moveTo>
                <a:cubicBezTo>
                  <a:pt x="1121405" y="0"/>
                  <a:pt x="1222898" y="15995"/>
                  <a:pt x="1318356" y="45685"/>
                </a:cubicBezTo>
                <a:lnTo>
                  <a:pt x="1339399" y="53387"/>
                </a:lnTo>
                <a:lnTo>
                  <a:pt x="1411718" y="79856"/>
                </a:lnTo>
                <a:cubicBezTo>
                  <a:pt x="1502898" y="118422"/>
                  <a:pt x="1587278" y="169918"/>
                  <a:pt x="1662559" y="232045"/>
                </a:cubicBezTo>
                <a:lnTo>
                  <a:pt x="1675844" y="244119"/>
                </a:lnTo>
                <a:lnTo>
                  <a:pt x="1734721" y="297631"/>
                </a:lnTo>
                <a:cubicBezTo>
                  <a:pt x="1757708" y="320617"/>
                  <a:pt x="1779598" y="344700"/>
                  <a:pt x="1800307" y="369793"/>
                </a:cubicBezTo>
                <a:lnTo>
                  <a:pt x="1817318" y="392541"/>
                </a:lnTo>
                <a:lnTo>
                  <a:pt x="1779742" y="386806"/>
                </a:lnTo>
                <a:cubicBezTo>
                  <a:pt x="1745582" y="383337"/>
                  <a:pt x="1710920" y="381560"/>
                  <a:pt x="1675844" y="381560"/>
                </a:cubicBezTo>
                <a:cubicBezTo>
                  <a:pt x="1640768" y="381560"/>
                  <a:pt x="1606107" y="383337"/>
                  <a:pt x="1571946" y="386806"/>
                </a:cubicBezTo>
                <a:lnTo>
                  <a:pt x="1534370" y="392541"/>
                </a:lnTo>
                <a:lnTo>
                  <a:pt x="1471049" y="402205"/>
                </a:lnTo>
                <a:cubicBezTo>
                  <a:pt x="1437974" y="408973"/>
                  <a:pt x="1405484" y="417348"/>
                  <a:pt x="1373664" y="427245"/>
                </a:cubicBezTo>
                <a:lnTo>
                  <a:pt x="1337148" y="440610"/>
                </a:lnTo>
                <a:lnTo>
                  <a:pt x="1280302" y="461416"/>
                </a:lnTo>
                <a:cubicBezTo>
                  <a:pt x="1189122" y="499982"/>
                  <a:pt x="1104742" y="551478"/>
                  <a:pt x="1029461" y="613605"/>
                </a:cubicBezTo>
                <a:lnTo>
                  <a:pt x="1005257" y="635604"/>
                </a:lnTo>
                <a:lnTo>
                  <a:pt x="957299" y="679191"/>
                </a:lnTo>
                <a:cubicBezTo>
                  <a:pt x="819380" y="817110"/>
                  <a:pt x="720922" y="994489"/>
                  <a:pt x="680313" y="1192941"/>
                </a:cubicBezTo>
                <a:lnTo>
                  <a:pt x="677481" y="1211499"/>
                </a:lnTo>
                <a:lnTo>
                  <a:pt x="664914" y="1293838"/>
                </a:lnTo>
                <a:cubicBezTo>
                  <a:pt x="661445" y="1327999"/>
                  <a:pt x="659668" y="1362660"/>
                  <a:pt x="659668" y="1397736"/>
                </a:cubicBezTo>
                <a:cubicBezTo>
                  <a:pt x="659668" y="1608193"/>
                  <a:pt x="723647" y="1803707"/>
                  <a:pt x="833215" y="1965890"/>
                </a:cubicBezTo>
                <a:lnTo>
                  <a:pt x="874703" y="2021371"/>
                </a:lnTo>
                <a:lnTo>
                  <a:pt x="811381" y="2011707"/>
                </a:lnTo>
                <a:cubicBezTo>
                  <a:pt x="348327" y="1916953"/>
                  <a:pt x="0" y="1507243"/>
                  <a:pt x="0" y="1016176"/>
                </a:cubicBezTo>
                <a:cubicBezTo>
                  <a:pt x="0" y="910948"/>
                  <a:pt x="15995" y="809455"/>
                  <a:pt x="45685" y="713996"/>
                </a:cubicBezTo>
                <a:lnTo>
                  <a:pt x="74498" y="635275"/>
                </a:lnTo>
                <a:lnTo>
                  <a:pt x="79856" y="620634"/>
                </a:lnTo>
                <a:cubicBezTo>
                  <a:pt x="182699" y="377487"/>
                  <a:pt x="377487" y="182699"/>
                  <a:pt x="620634" y="79856"/>
                </a:cubicBezTo>
                <a:lnTo>
                  <a:pt x="677386" y="59085"/>
                </a:lnTo>
                <a:lnTo>
                  <a:pt x="713996" y="45685"/>
                </a:lnTo>
                <a:cubicBezTo>
                  <a:pt x="809455" y="15995"/>
                  <a:pt x="910948" y="0"/>
                  <a:pt x="1016176" y="0"/>
                </a:cubicBezTo>
                <a:close/>
              </a:path>
            </a:pathLst>
          </a:custGeom>
          <a:solidFill>
            <a:srgbClr val="00CC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51" name="Freeform 50"/>
          <p:cNvSpPr/>
          <p:nvPr/>
        </p:nvSpPr>
        <p:spPr>
          <a:xfrm>
            <a:off x="4330821" y="2013529"/>
            <a:ext cx="2032352" cy="1397078"/>
          </a:xfrm>
          <a:custGeom>
            <a:avLst/>
            <a:gdLst>
              <a:gd name="connsiteX0" fmla="*/ 1016176 w 2032352"/>
              <a:gd name="connsiteY0" fmla="*/ 0 h 1397078"/>
              <a:gd name="connsiteX1" fmla="*/ 1662559 w 2032352"/>
              <a:gd name="connsiteY1" fmla="*/ 232045 h 1397078"/>
              <a:gd name="connsiteX2" fmla="*/ 1675844 w 2032352"/>
              <a:gd name="connsiteY2" fmla="*/ 244119 h 1397078"/>
              <a:gd name="connsiteX3" fmla="*/ 1734721 w 2032352"/>
              <a:gd name="connsiteY3" fmla="*/ 297631 h 1397078"/>
              <a:gd name="connsiteX4" fmla="*/ 2011707 w 2032352"/>
              <a:gd name="connsiteY4" fmla="*/ 811381 h 1397078"/>
              <a:gd name="connsiteX5" fmla="*/ 2012289 w 2032352"/>
              <a:gd name="connsiteY5" fmla="*/ 815190 h 1397078"/>
              <a:gd name="connsiteX6" fmla="*/ 2027106 w 2032352"/>
              <a:gd name="connsiteY6" fmla="*/ 912278 h 1397078"/>
              <a:gd name="connsiteX7" fmla="*/ 2032352 w 2032352"/>
              <a:gd name="connsiteY7" fmla="*/ 1016176 h 1397078"/>
              <a:gd name="connsiteX8" fmla="*/ 2027106 w 2032352"/>
              <a:gd name="connsiteY8" fmla="*/ 1120074 h 1397078"/>
              <a:gd name="connsiteX9" fmla="*/ 2014540 w 2032352"/>
              <a:gd name="connsiteY9" fmla="*/ 1202413 h 1397078"/>
              <a:gd name="connsiteX10" fmla="*/ 2011707 w 2032352"/>
              <a:gd name="connsiteY10" fmla="*/ 1220971 h 1397078"/>
              <a:gd name="connsiteX11" fmla="*/ 1986667 w 2032352"/>
              <a:gd name="connsiteY11" fmla="*/ 1318356 h 1397078"/>
              <a:gd name="connsiteX12" fmla="*/ 1957855 w 2032352"/>
              <a:gd name="connsiteY12" fmla="*/ 1397078 h 1397078"/>
              <a:gd name="connsiteX13" fmla="*/ 1952496 w 2032352"/>
              <a:gd name="connsiteY13" fmla="*/ 1382437 h 1397078"/>
              <a:gd name="connsiteX14" fmla="*/ 1858805 w 2032352"/>
              <a:gd name="connsiteY14" fmla="*/ 1209825 h 1397078"/>
              <a:gd name="connsiteX15" fmla="*/ 1817318 w 2032352"/>
              <a:gd name="connsiteY15" fmla="*/ 1154344 h 1397078"/>
              <a:gd name="connsiteX16" fmla="*/ 1800307 w 2032352"/>
              <a:gd name="connsiteY16" fmla="*/ 1131596 h 1397078"/>
              <a:gd name="connsiteX17" fmla="*/ 1734721 w 2032352"/>
              <a:gd name="connsiteY17" fmla="*/ 1059434 h 1397078"/>
              <a:gd name="connsiteX18" fmla="*/ 1675844 w 2032352"/>
              <a:gd name="connsiteY18" fmla="*/ 1005922 h 1397078"/>
              <a:gd name="connsiteX19" fmla="*/ 1662559 w 2032352"/>
              <a:gd name="connsiteY19" fmla="*/ 993848 h 1397078"/>
              <a:gd name="connsiteX20" fmla="*/ 1411718 w 2032352"/>
              <a:gd name="connsiteY20" fmla="*/ 841659 h 1397078"/>
              <a:gd name="connsiteX21" fmla="*/ 1339399 w 2032352"/>
              <a:gd name="connsiteY21" fmla="*/ 815190 h 1397078"/>
              <a:gd name="connsiteX22" fmla="*/ 1318356 w 2032352"/>
              <a:gd name="connsiteY22" fmla="*/ 807488 h 1397078"/>
              <a:gd name="connsiteX23" fmla="*/ 1016176 w 2032352"/>
              <a:gd name="connsiteY23" fmla="*/ 761803 h 1397078"/>
              <a:gd name="connsiteX24" fmla="*/ 713996 w 2032352"/>
              <a:gd name="connsiteY24" fmla="*/ 807488 h 1397078"/>
              <a:gd name="connsiteX25" fmla="*/ 677386 w 2032352"/>
              <a:gd name="connsiteY25" fmla="*/ 820888 h 1397078"/>
              <a:gd name="connsiteX26" fmla="*/ 620634 w 2032352"/>
              <a:gd name="connsiteY26" fmla="*/ 841659 h 1397078"/>
              <a:gd name="connsiteX27" fmla="*/ 79856 w 2032352"/>
              <a:gd name="connsiteY27" fmla="*/ 1382437 h 1397078"/>
              <a:gd name="connsiteX28" fmla="*/ 74498 w 2032352"/>
              <a:gd name="connsiteY28" fmla="*/ 1397078 h 1397078"/>
              <a:gd name="connsiteX29" fmla="*/ 45685 w 2032352"/>
              <a:gd name="connsiteY29" fmla="*/ 1318356 h 1397078"/>
              <a:gd name="connsiteX30" fmla="*/ 0 w 2032352"/>
              <a:gd name="connsiteY30" fmla="*/ 1016176 h 1397078"/>
              <a:gd name="connsiteX31" fmla="*/ 811381 w 2032352"/>
              <a:gd name="connsiteY31" fmla="*/ 20645 h 1397078"/>
              <a:gd name="connsiteX32" fmla="*/ 875259 w 2032352"/>
              <a:gd name="connsiteY32" fmla="*/ 10896 h 1397078"/>
              <a:gd name="connsiteX33" fmla="*/ 912278 w 2032352"/>
              <a:gd name="connsiteY33" fmla="*/ 5246 h 1397078"/>
              <a:gd name="connsiteX34" fmla="*/ 1016176 w 2032352"/>
              <a:gd name="connsiteY34" fmla="*/ 0 h 139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32352" h="1397078">
                <a:moveTo>
                  <a:pt x="1016176" y="0"/>
                </a:moveTo>
                <a:cubicBezTo>
                  <a:pt x="1261710" y="0"/>
                  <a:pt x="1486904" y="87082"/>
                  <a:pt x="1662559" y="232045"/>
                </a:cubicBezTo>
                <a:lnTo>
                  <a:pt x="1675844" y="244119"/>
                </a:lnTo>
                <a:lnTo>
                  <a:pt x="1734721" y="297631"/>
                </a:lnTo>
                <a:cubicBezTo>
                  <a:pt x="1872640" y="435550"/>
                  <a:pt x="1971098" y="612929"/>
                  <a:pt x="2011707" y="811381"/>
                </a:cubicBezTo>
                <a:lnTo>
                  <a:pt x="2012289" y="815190"/>
                </a:lnTo>
                <a:lnTo>
                  <a:pt x="2027106" y="912278"/>
                </a:lnTo>
                <a:cubicBezTo>
                  <a:pt x="2030575" y="946439"/>
                  <a:pt x="2032352" y="981100"/>
                  <a:pt x="2032352" y="1016176"/>
                </a:cubicBezTo>
                <a:cubicBezTo>
                  <a:pt x="2032352" y="1051252"/>
                  <a:pt x="2030575" y="1085913"/>
                  <a:pt x="2027106" y="1120074"/>
                </a:cubicBezTo>
                <a:lnTo>
                  <a:pt x="2014540" y="1202413"/>
                </a:lnTo>
                <a:lnTo>
                  <a:pt x="2011707" y="1220971"/>
                </a:lnTo>
                <a:cubicBezTo>
                  <a:pt x="2004939" y="1254046"/>
                  <a:pt x="1996564" y="1286536"/>
                  <a:pt x="1986667" y="1318356"/>
                </a:cubicBezTo>
                <a:lnTo>
                  <a:pt x="1957855" y="1397078"/>
                </a:lnTo>
                <a:lnTo>
                  <a:pt x="1952496" y="1382437"/>
                </a:lnTo>
                <a:cubicBezTo>
                  <a:pt x="1926786" y="1321651"/>
                  <a:pt x="1895328" y="1263886"/>
                  <a:pt x="1858805" y="1209825"/>
                </a:cubicBezTo>
                <a:lnTo>
                  <a:pt x="1817318" y="1154344"/>
                </a:lnTo>
                <a:lnTo>
                  <a:pt x="1800307" y="1131596"/>
                </a:lnTo>
                <a:cubicBezTo>
                  <a:pt x="1779598" y="1106503"/>
                  <a:pt x="1757708" y="1082420"/>
                  <a:pt x="1734721" y="1059434"/>
                </a:cubicBezTo>
                <a:lnTo>
                  <a:pt x="1675844" y="1005922"/>
                </a:lnTo>
                <a:lnTo>
                  <a:pt x="1662559" y="993848"/>
                </a:lnTo>
                <a:cubicBezTo>
                  <a:pt x="1587278" y="931721"/>
                  <a:pt x="1502898" y="880225"/>
                  <a:pt x="1411718" y="841659"/>
                </a:cubicBezTo>
                <a:lnTo>
                  <a:pt x="1339399" y="815190"/>
                </a:lnTo>
                <a:lnTo>
                  <a:pt x="1318356" y="807488"/>
                </a:lnTo>
                <a:cubicBezTo>
                  <a:pt x="1222898" y="777798"/>
                  <a:pt x="1121405" y="761803"/>
                  <a:pt x="1016176" y="761803"/>
                </a:cubicBezTo>
                <a:cubicBezTo>
                  <a:pt x="910948" y="761803"/>
                  <a:pt x="809455" y="777798"/>
                  <a:pt x="713996" y="807488"/>
                </a:cubicBezTo>
                <a:lnTo>
                  <a:pt x="677386" y="820888"/>
                </a:lnTo>
                <a:lnTo>
                  <a:pt x="620634" y="841659"/>
                </a:lnTo>
                <a:cubicBezTo>
                  <a:pt x="377487" y="944502"/>
                  <a:pt x="182699" y="1139290"/>
                  <a:pt x="79856" y="1382437"/>
                </a:cubicBezTo>
                <a:lnTo>
                  <a:pt x="74498" y="1397078"/>
                </a:lnTo>
                <a:lnTo>
                  <a:pt x="45685" y="1318356"/>
                </a:lnTo>
                <a:cubicBezTo>
                  <a:pt x="15995" y="1222897"/>
                  <a:pt x="0" y="1121405"/>
                  <a:pt x="0" y="1016176"/>
                </a:cubicBezTo>
                <a:cubicBezTo>
                  <a:pt x="0" y="525110"/>
                  <a:pt x="348327" y="115400"/>
                  <a:pt x="811381" y="20645"/>
                </a:cubicBezTo>
                <a:lnTo>
                  <a:pt x="875259" y="10896"/>
                </a:lnTo>
                <a:lnTo>
                  <a:pt x="912278" y="5246"/>
                </a:lnTo>
                <a:cubicBezTo>
                  <a:pt x="946439" y="1777"/>
                  <a:pt x="981100" y="0"/>
                  <a:pt x="1016176" y="0"/>
                </a:cubicBezTo>
                <a:close/>
              </a:path>
            </a:pathLst>
          </a:custGeom>
          <a:solidFill>
            <a:srgbClr val="008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53" name="Freeform 52"/>
          <p:cNvSpPr/>
          <p:nvPr/>
        </p:nvSpPr>
        <p:spPr>
          <a:xfrm>
            <a:off x="5032529" y="3220423"/>
            <a:ext cx="1817318" cy="2021371"/>
          </a:xfrm>
          <a:custGeom>
            <a:avLst/>
            <a:gdLst>
              <a:gd name="connsiteX0" fmla="*/ 874702 w 1817318"/>
              <a:gd name="connsiteY0" fmla="*/ 0 h 2021371"/>
              <a:gd name="connsiteX1" fmla="*/ 833214 w 1817318"/>
              <a:gd name="connsiteY1" fmla="*/ 55481 h 2021371"/>
              <a:gd name="connsiteX2" fmla="*/ 739523 w 1817318"/>
              <a:gd name="connsiteY2" fmla="*/ 228093 h 2021371"/>
              <a:gd name="connsiteX3" fmla="*/ 734165 w 1817318"/>
              <a:gd name="connsiteY3" fmla="*/ 242734 h 2021371"/>
              <a:gd name="connsiteX4" fmla="*/ 705352 w 1817318"/>
              <a:gd name="connsiteY4" fmla="*/ 321455 h 2021371"/>
              <a:gd name="connsiteX5" fmla="*/ 680312 w 1817318"/>
              <a:gd name="connsiteY5" fmla="*/ 418840 h 2021371"/>
              <a:gd name="connsiteX6" fmla="*/ 677385 w 1817318"/>
              <a:gd name="connsiteY6" fmla="*/ 438022 h 2021371"/>
              <a:gd name="connsiteX7" fmla="*/ 664913 w 1817318"/>
              <a:gd name="connsiteY7" fmla="*/ 519737 h 2021371"/>
              <a:gd name="connsiteX8" fmla="*/ 659667 w 1817318"/>
              <a:gd name="connsiteY8" fmla="*/ 623635 h 2021371"/>
              <a:gd name="connsiteX9" fmla="*/ 664913 w 1817318"/>
              <a:gd name="connsiteY9" fmla="*/ 727533 h 2021371"/>
              <a:gd name="connsiteX10" fmla="*/ 679731 w 1817318"/>
              <a:gd name="connsiteY10" fmla="*/ 824621 h 2021371"/>
              <a:gd name="connsiteX11" fmla="*/ 680312 w 1817318"/>
              <a:gd name="connsiteY11" fmla="*/ 828430 h 2021371"/>
              <a:gd name="connsiteX12" fmla="*/ 957298 w 1817318"/>
              <a:gd name="connsiteY12" fmla="*/ 1342180 h 2021371"/>
              <a:gd name="connsiteX13" fmla="*/ 1016176 w 1817318"/>
              <a:gd name="connsiteY13" fmla="*/ 1395692 h 2021371"/>
              <a:gd name="connsiteX14" fmla="*/ 1029460 w 1817318"/>
              <a:gd name="connsiteY14" fmla="*/ 1407766 h 2021371"/>
              <a:gd name="connsiteX15" fmla="*/ 1675843 w 1817318"/>
              <a:gd name="connsiteY15" fmla="*/ 1639811 h 2021371"/>
              <a:gd name="connsiteX16" fmla="*/ 1779741 w 1817318"/>
              <a:gd name="connsiteY16" fmla="*/ 1634565 h 2021371"/>
              <a:gd name="connsiteX17" fmla="*/ 1817318 w 1817318"/>
              <a:gd name="connsiteY17" fmla="*/ 1628830 h 2021371"/>
              <a:gd name="connsiteX18" fmla="*/ 1800307 w 1817318"/>
              <a:gd name="connsiteY18" fmla="*/ 1651578 h 2021371"/>
              <a:gd name="connsiteX19" fmla="*/ 1016176 w 1817318"/>
              <a:gd name="connsiteY19" fmla="*/ 2021371 h 2021371"/>
              <a:gd name="connsiteX20" fmla="*/ 232045 w 1817318"/>
              <a:gd name="connsiteY20" fmla="*/ 1651578 h 2021371"/>
              <a:gd name="connsiteX21" fmla="*/ 215035 w 1817318"/>
              <a:gd name="connsiteY21" fmla="*/ 1628830 h 2021371"/>
              <a:gd name="connsiteX22" fmla="*/ 173547 w 1817318"/>
              <a:gd name="connsiteY22" fmla="*/ 1573349 h 2021371"/>
              <a:gd name="connsiteX23" fmla="*/ 0 w 1817318"/>
              <a:gd name="connsiteY23" fmla="*/ 1005195 h 2021371"/>
              <a:gd name="connsiteX24" fmla="*/ 5246 w 1817318"/>
              <a:gd name="connsiteY24" fmla="*/ 901297 h 2021371"/>
              <a:gd name="connsiteX25" fmla="*/ 17813 w 1817318"/>
              <a:gd name="connsiteY25" fmla="*/ 818958 h 2021371"/>
              <a:gd name="connsiteX26" fmla="*/ 20645 w 1817318"/>
              <a:gd name="connsiteY26" fmla="*/ 800400 h 2021371"/>
              <a:gd name="connsiteX27" fmla="*/ 297631 w 1817318"/>
              <a:gd name="connsiteY27" fmla="*/ 286650 h 2021371"/>
              <a:gd name="connsiteX28" fmla="*/ 345589 w 1817318"/>
              <a:gd name="connsiteY28" fmla="*/ 243063 h 2021371"/>
              <a:gd name="connsiteX29" fmla="*/ 369793 w 1817318"/>
              <a:gd name="connsiteY29" fmla="*/ 221064 h 2021371"/>
              <a:gd name="connsiteX30" fmla="*/ 620634 w 1817318"/>
              <a:gd name="connsiteY30" fmla="*/ 68875 h 2021371"/>
              <a:gd name="connsiteX31" fmla="*/ 677480 w 1817318"/>
              <a:gd name="connsiteY31" fmla="*/ 48069 h 2021371"/>
              <a:gd name="connsiteX32" fmla="*/ 713996 w 1817318"/>
              <a:gd name="connsiteY32" fmla="*/ 34704 h 2021371"/>
              <a:gd name="connsiteX33" fmla="*/ 811381 w 1817318"/>
              <a:gd name="connsiteY33" fmla="*/ 9664 h 202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17318" h="2021371">
                <a:moveTo>
                  <a:pt x="874702" y="0"/>
                </a:moveTo>
                <a:lnTo>
                  <a:pt x="833214" y="55481"/>
                </a:lnTo>
                <a:cubicBezTo>
                  <a:pt x="796691" y="109542"/>
                  <a:pt x="765234" y="167307"/>
                  <a:pt x="739523" y="228093"/>
                </a:cubicBezTo>
                <a:lnTo>
                  <a:pt x="734165" y="242734"/>
                </a:lnTo>
                <a:lnTo>
                  <a:pt x="705352" y="321455"/>
                </a:lnTo>
                <a:cubicBezTo>
                  <a:pt x="695456" y="353275"/>
                  <a:pt x="687080" y="385765"/>
                  <a:pt x="680312" y="418840"/>
                </a:cubicBezTo>
                <a:lnTo>
                  <a:pt x="677385" y="438022"/>
                </a:lnTo>
                <a:lnTo>
                  <a:pt x="664913" y="519737"/>
                </a:lnTo>
                <a:cubicBezTo>
                  <a:pt x="661444" y="553898"/>
                  <a:pt x="659667" y="588559"/>
                  <a:pt x="659667" y="623635"/>
                </a:cubicBezTo>
                <a:cubicBezTo>
                  <a:pt x="659667" y="658711"/>
                  <a:pt x="661444" y="693372"/>
                  <a:pt x="664913" y="727533"/>
                </a:cubicBezTo>
                <a:lnTo>
                  <a:pt x="679731" y="824621"/>
                </a:lnTo>
                <a:lnTo>
                  <a:pt x="680312" y="828430"/>
                </a:lnTo>
                <a:cubicBezTo>
                  <a:pt x="720921" y="1026882"/>
                  <a:pt x="819379" y="1204262"/>
                  <a:pt x="957298" y="1342180"/>
                </a:cubicBezTo>
                <a:lnTo>
                  <a:pt x="1016176" y="1395692"/>
                </a:lnTo>
                <a:lnTo>
                  <a:pt x="1029460" y="1407766"/>
                </a:lnTo>
                <a:cubicBezTo>
                  <a:pt x="1205116" y="1552730"/>
                  <a:pt x="1430310" y="1639811"/>
                  <a:pt x="1675843" y="1639811"/>
                </a:cubicBezTo>
                <a:cubicBezTo>
                  <a:pt x="1710919" y="1639811"/>
                  <a:pt x="1745581" y="1638034"/>
                  <a:pt x="1779741" y="1634565"/>
                </a:cubicBezTo>
                <a:lnTo>
                  <a:pt x="1817318" y="1628830"/>
                </a:lnTo>
                <a:lnTo>
                  <a:pt x="1800307" y="1651578"/>
                </a:lnTo>
                <a:cubicBezTo>
                  <a:pt x="1613926" y="1877420"/>
                  <a:pt x="1331862" y="2021371"/>
                  <a:pt x="1016176" y="2021371"/>
                </a:cubicBezTo>
                <a:cubicBezTo>
                  <a:pt x="700491" y="2021371"/>
                  <a:pt x="418427" y="1877420"/>
                  <a:pt x="232045" y="1651578"/>
                </a:cubicBezTo>
                <a:lnTo>
                  <a:pt x="215035" y="1628830"/>
                </a:lnTo>
                <a:lnTo>
                  <a:pt x="173547" y="1573349"/>
                </a:lnTo>
                <a:cubicBezTo>
                  <a:pt x="63979" y="1411166"/>
                  <a:pt x="0" y="1215652"/>
                  <a:pt x="0" y="1005195"/>
                </a:cubicBezTo>
                <a:cubicBezTo>
                  <a:pt x="0" y="970119"/>
                  <a:pt x="1777" y="935458"/>
                  <a:pt x="5246" y="901297"/>
                </a:cubicBezTo>
                <a:lnTo>
                  <a:pt x="17813" y="818958"/>
                </a:lnTo>
                <a:lnTo>
                  <a:pt x="20645" y="800400"/>
                </a:lnTo>
                <a:cubicBezTo>
                  <a:pt x="61254" y="601948"/>
                  <a:pt x="159712" y="424569"/>
                  <a:pt x="297631" y="286650"/>
                </a:cubicBezTo>
                <a:lnTo>
                  <a:pt x="345589" y="243063"/>
                </a:lnTo>
                <a:lnTo>
                  <a:pt x="369793" y="221064"/>
                </a:lnTo>
                <a:cubicBezTo>
                  <a:pt x="445074" y="158937"/>
                  <a:pt x="529454" y="107441"/>
                  <a:pt x="620634" y="68875"/>
                </a:cubicBezTo>
                <a:lnTo>
                  <a:pt x="677480" y="48069"/>
                </a:lnTo>
                <a:lnTo>
                  <a:pt x="713996" y="34704"/>
                </a:lnTo>
                <a:cubicBezTo>
                  <a:pt x="745816" y="24807"/>
                  <a:pt x="778306" y="16432"/>
                  <a:pt x="811381" y="9664"/>
                </a:cubicBezTo>
                <a:close/>
              </a:path>
            </a:pathLst>
          </a:custGeom>
          <a:solidFill>
            <a:srgbClr val="33CC3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48" name="Freeform 47"/>
          <p:cNvSpPr/>
          <p:nvPr/>
        </p:nvSpPr>
        <p:spPr>
          <a:xfrm>
            <a:off x="5723725" y="3431627"/>
            <a:ext cx="2032352" cy="1397077"/>
          </a:xfrm>
          <a:custGeom>
            <a:avLst/>
            <a:gdLst>
              <a:gd name="connsiteX0" fmla="*/ 74498 w 2032352"/>
              <a:gd name="connsiteY0" fmla="*/ 0 h 1397077"/>
              <a:gd name="connsiteX1" fmla="*/ 79856 w 2032352"/>
              <a:gd name="connsiteY1" fmla="*/ 14640 h 1397077"/>
              <a:gd name="connsiteX2" fmla="*/ 173547 w 2032352"/>
              <a:gd name="connsiteY2" fmla="*/ 187252 h 1397077"/>
              <a:gd name="connsiteX3" fmla="*/ 215591 w 2032352"/>
              <a:gd name="connsiteY3" fmla="*/ 243477 h 1397077"/>
              <a:gd name="connsiteX4" fmla="*/ 232045 w 2032352"/>
              <a:gd name="connsiteY4" fmla="*/ 265481 h 1397077"/>
              <a:gd name="connsiteX5" fmla="*/ 297631 w 2032352"/>
              <a:gd name="connsiteY5" fmla="*/ 337643 h 1397077"/>
              <a:gd name="connsiteX6" fmla="*/ 356509 w 2032352"/>
              <a:gd name="connsiteY6" fmla="*/ 391155 h 1397077"/>
              <a:gd name="connsiteX7" fmla="*/ 369793 w 2032352"/>
              <a:gd name="connsiteY7" fmla="*/ 403229 h 1397077"/>
              <a:gd name="connsiteX8" fmla="*/ 620634 w 2032352"/>
              <a:gd name="connsiteY8" fmla="*/ 555418 h 1397077"/>
              <a:gd name="connsiteX9" fmla="*/ 692954 w 2032352"/>
              <a:gd name="connsiteY9" fmla="*/ 581887 h 1397077"/>
              <a:gd name="connsiteX10" fmla="*/ 713996 w 2032352"/>
              <a:gd name="connsiteY10" fmla="*/ 589589 h 1397077"/>
              <a:gd name="connsiteX11" fmla="*/ 1016176 w 2032352"/>
              <a:gd name="connsiteY11" fmla="*/ 635274 h 1397077"/>
              <a:gd name="connsiteX12" fmla="*/ 1318356 w 2032352"/>
              <a:gd name="connsiteY12" fmla="*/ 589589 h 1397077"/>
              <a:gd name="connsiteX13" fmla="*/ 1354873 w 2032352"/>
              <a:gd name="connsiteY13" fmla="*/ 576224 h 1397077"/>
              <a:gd name="connsiteX14" fmla="*/ 1411718 w 2032352"/>
              <a:gd name="connsiteY14" fmla="*/ 555418 h 1397077"/>
              <a:gd name="connsiteX15" fmla="*/ 1952496 w 2032352"/>
              <a:gd name="connsiteY15" fmla="*/ 14640 h 1397077"/>
              <a:gd name="connsiteX16" fmla="*/ 1957855 w 2032352"/>
              <a:gd name="connsiteY16" fmla="*/ 0 h 1397077"/>
              <a:gd name="connsiteX17" fmla="*/ 1986667 w 2032352"/>
              <a:gd name="connsiteY17" fmla="*/ 78721 h 1397077"/>
              <a:gd name="connsiteX18" fmla="*/ 2032352 w 2032352"/>
              <a:gd name="connsiteY18" fmla="*/ 380901 h 1397077"/>
              <a:gd name="connsiteX19" fmla="*/ 1220971 w 2032352"/>
              <a:gd name="connsiteY19" fmla="*/ 1376432 h 1397077"/>
              <a:gd name="connsiteX20" fmla="*/ 1157651 w 2032352"/>
              <a:gd name="connsiteY20" fmla="*/ 1386096 h 1397077"/>
              <a:gd name="connsiteX21" fmla="*/ 1120074 w 2032352"/>
              <a:gd name="connsiteY21" fmla="*/ 1391831 h 1397077"/>
              <a:gd name="connsiteX22" fmla="*/ 1016176 w 2032352"/>
              <a:gd name="connsiteY22" fmla="*/ 1397077 h 1397077"/>
              <a:gd name="connsiteX23" fmla="*/ 369793 w 2032352"/>
              <a:gd name="connsiteY23" fmla="*/ 1165032 h 1397077"/>
              <a:gd name="connsiteX24" fmla="*/ 356509 w 2032352"/>
              <a:gd name="connsiteY24" fmla="*/ 1152958 h 1397077"/>
              <a:gd name="connsiteX25" fmla="*/ 297631 w 2032352"/>
              <a:gd name="connsiteY25" fmla="*/ 1099446 h 1397077"/>
              <a:gd name="connsiteX26" fmla="*/ 20645 w 2032352"/>
              <a:gd name="connsiteY26" fmla="*/ 585696 h 1397077"/>
              <a:gd name="connsiteX27" fmla="*/ 20064 w 2032352"/>
              <a:gd name="connsiteY27" fmla="*/ 581887 h 1397077"/>
              <a:gd name="connsiteX28" fmla="*/ 5246 w 2032352"/>
              <a:gd name="connsiteY28" fmla="*/ 484799 h 1397077"/>
              <a:gd name="connsiteX29" fmla="*/ 0 w 2032352"/>
              <a:gd name="connsiteY29" fmla="*/ 380901 h 1397077"/>
              <a:gd name="connsiteX30" fmla="*/ 5246 w 2032352"/>
              <a:gd name="connsiteY30" fmla="*/ 277003 h 1397077"/>
              <a:gd name="connsiteX31" fmla="*/ 17718 w 2032352"/>
              <a:gd name="connsiteY31" fmla="*/ 195288 h 1397077"/>
              <a:gd name="connsiteX32" fmla="*/ 20645 w 2032352"/>
              <a:gd name="connsiteY32" fmla="*/ 176106 h 1397077"/>
              <a:gd name="connsiteX33" fmla="*/ 45685 w 2032352"/>
              <a:gd name="connsiteY33" fmla="*/ 78721 h 139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32352" h="1397077">
                <a:moveTo>
                  <a:pt x="74498" y="0"/>
                </a:moveTo>
                <a:lnTo>
                  <a:pt x="79856" y="14640"/>
                </a:lnTo>
                <a:cubicBezTo>
                  <a:pt x="105567" y="75427"/>
                  <a:pt x="137024" y="133191"/>
                  <a:pt x="173547" y="187252"/>
                </a:cubicBezTo>
                <a:lnTo>
                  <a:pt x="215591" y="243477"/>
                </a:lnTo>
                <a:lnTo>
                  <a:pt x="232045" y="265481"/>
                </a:lnTo>
                <a:cubicBezTo>
                  <a:pt x="252754" y="290574"/>
                  <a:pt x="274645" y="314657"/>
                  <a:pt x="297631" y="337643"/>
                </a:cubicBezTo>
                <a:lnTo>
                  <a:pt x="356509" y="391155"/>
                </a:lnTo>
                <a:lnTo>
                  <a:pt x="369793" y="403229"/>
                </a:lnTo>
                <a:cubicBezTo>
                  <a:pt x="445074" y="465356"/>
                  <a:pt x="529454" y="516852"/>
                  <a:pt x="620634" y="555418"/>
                </a:cubicBezTo>
                <a:lnTo>
                  <a:pt x="692954" y="581887"/>
                </a:lnTo>
                <a:lnTo>
                  <a:pt x="713996" y="589589"/>
                </a:lnTo>
                <a:cubicBezTo>
                  <a:pt x="809455" y="619280"/>
                  <a:pt x="910948" y="635274"/>
                  <a:pt x="1016176" y="635274"/>
                </a:cubicBezTo>
                <a:cubicBezTo>
                  <a:pt x="1121405" y="635274"/>
                  <a:pt x="1222898" y="619280"/>
                  <a:pt x="1318356" y="589589"/>
                </a:cubicBezTo>
                <a:lnTo>
                  <a:pt x="1354873" y="576224"/>
                </a:lnTo>
                <a:lnTo>
                  <a:pt x="1411718" y="555418"/>
                </a:lnTo>
                <a:cubicBezTo>
                  <a:pt x="1654865" y="452576"/>
                  <a:pt x="1849654" y="257787"/>
                  <a:pt x="1952496" y="14640"/>
                </a:cubicBezTo>
                <a:lnTo>
                  <a:pt x="1957855" y="0"/>
                </a:lnTo>
                <a:lnTo>
                  <a:pt x="1986667" y="78721"/>
                </a:lnTo>
                <a:cubicBezTo>
                  <a:pt x="2016358" y="174180"/>
                  <a:pt x="2032352" y="275673"/>
                  <a:pt x="2032352" y="380901"/>
                </a:cubicBezTo>
                <a:cubicBezTo>
                  <a:pt x="2032352" y="871968"/>
                  <a:pt x="1684026" y="1281678"/>
                  <a:pt x="1220971" y="1376432"/>
                </a:cubicBezTo>
                <a:lnTo>
                  <a:pt x="1157651" y="1386096"/>
                </a:lnTo>
                <a:lnTo>
                  <a:pt x="1120074" y="1391831"/>
                </a:lnTo>
                <a:cubicBezTo>
                  <a:pt x="1085914" y="1395300"/>
                  <a:pt x="1051252" y="1397077"/>
                  <a:pt x="1016176" y="1397077"/>
                </a:cubicBezTo>
                <a:cubicBezTo>
                  <a:pt x="770643" y="1397077"/>
                  <a:pt x="545449" y="1309996"/>
                  <a:pt x="369793" y="1165032"/>
                </a:cubicBezTo>
                <a:lnTo>
                  <a:pt x="356509" y="1152958"/>
                </a:lnTo>
                <a:lnTo>
                  <a:pt x="297631" y="1099446"/>
                </a:lnTo>
                <a:cubicBezTo>
                  <a:pt x="159712" y="961528"/>
                  <a:pt x="61254" y="784148"/>
                  <a:pt x="20645" y="585696"/>
                </a:cubicBezTo>
                <a:lnTo>
                  <a:pt x="20064" y="581887"/>
                </a:lnTo>
                <a:lnTo>
                  <a:pt x="5246" y="484799"/>
                </a:lnTo>
                <a:cubicBezTo>
                  <a:pt x="1777" y="450638"/>
                  <a:pt x="0" y="415977"/>
                  <a:pt x="0" y="380901"/>
                </a:cubicBezTo>
                <a:cubicBezTo>
                  <a:pt x="0" y="345825"/>
                  <a:pt x="1777" y="311164"/>
                  <a:pt x="5246" y="277003"/>
                </a:cubicBezTo>
                <a:lnTo>
                  <a:pt x="17718" y="195288"/>
                </a:lnTo>
                <a:lnTo>
                  <a:pt x="20645" y="176106"/>
                </a:lnTo>
                <a:cubicBezTo>
                  <a:pt x="27413" y="143031"/>
                  <a:pt x="35789" y="110541"/>
                  <a:pt x="45685" y="78721"/>
                </a:cubicBezTo>
                <a:close/>
              </a:path>
            </a:pathLst>
          </a:custGeom>
          <a:solidFill>
            <a:srgbClr val="003300"/>
          </a:solidFill>
          <a:ln>
            <a:noFill/>
          </a:ln>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50" name="Freeform 49"/>
          <p:cNvSpPr/>
          <p:nvPr/>
        </p:nvSpPr>
        <p:spPr>
          <a:xfrm>
            <a:off x="5227100" y="1590587"/>
            <a:ext cx="1816761" cy="2021456"/>
          </a:xfrm>
          <a:custGeom>
            <a:avLst/>
            <a:gdLst>
              <a:gd name="connsiteX0" fmla="*/ 800585 w 1816761"/>
              <a:gd name="connsiteY0" fmla="*/ 0 h 2021456"/>
              <a:gd name="connsiteX1" fmla="*/ 1584716 w 1816761"/>
              <a:gd name="connsiteY1" fmla="*/ 369793 h 2021456"/>
              <a:gd name="connsiteX2" fmla="*/ 1601170 w 1816761"/>
              <a:gd name="connsiteY2" fmla="*/ 391797 h 2021456"/>
              <a:gd name="connsiteX3" fmla="*/ 1643214 w 1816761"/>
              <a:gd name="connsiteY3" fmla="*/ 448022 h 2021456"/>
              <a:gd name="connsiteX4" fmla="*/ 1816761 w 1816761"/>
              <a:gd name="connsiteY4" fmla="*/ 1016176 h 2021456"/>
              <a:gd name="connsiteX5" fmla="*/ 1811515 w 1816761"/>
              <a:gd name="connsiteY5" fmla="*/ 1120074 h 2021456"/>
              <a:gd name="connsiteX6" fmla="*/ 1799044 w 1816761"/>
              <a:gd name="connsiteY6" fmla="*/ 1201789 h 2021456"/>
              <a:gd name="connsiteX7" fmla="*/ 1796116 w 1816761"/>
              <a:gd name="connsiteY7" fmla="*/ 1220971 h 2021456"/>
              <a:gd name="connsiteX8" fmla="*/ 1519130 w 1816761"/>
              <a:gd name="connsiteY8" fmla="*/ 1734721 h 2021456"/>
              <a:gd name="connsiteX9" fmla="*/ 1471173 w 1816761"/>
              <a:gd name="connsiteY9" fmla="*/ 1778308 h 2021456"/>
              <a:gd name="connsiteX10" fmla="*/ 1446968 w 1816761"/>
              <a:gd name="connsiteY10" fmla="*/ 1800307 h 2021456"/>
              <a:gd name="connsiteX11" fmla="*/ 1196127 w 1816761"/>
              <a:gd name="connsiteY11" fmla="*/ 1952496 h 2021456"/>
              <a:gd name="connsiteX12" fmla="*/ 1139376 w 1816761"/>
              <a:gd name="connsiteY12" fmla="*/ 1973267 h 2021456"/>
              <a:gd name="connsiteX13" fmla="*/ 1102765 w 1816761"/>
              <a:gd name="connsiteY13" fmla="*/ 1986667 h 2021456"/>
              <a:gd name="connsiteX14" fmla="*/ 1005380 w 1816761"/>
              <a:gd name="connsiteY14" fmla="*/ 2011707 h 2021456"/>
              <a:gd name="connsiteX15" fmla="*/ 941502 w 1816761"/>
              <a:gd name="connsiteY15" fmla="*/ 2021456 h 2021456"/>
              <a:gd name="connsiteX16" fmla="*/ 983546 w 1816761"/>
              <a:gd name="connsiteY16" fmla="*/ 1965231 h 2021456"/>
              <a:gd name="connsiteX17" fmla="*/ 1077237 w 1816761"/>
              <a:gd name="connsiteY17" fmla="*/ 1792619 h 2021456"/>
              <a:gd name="connsiteX18" fmla="*/ 1082596 w 1816761"/>
              <a:gd name="connsiteY18" fmla="*/ 1777979 h 2021456"/>
              <a:gd name="connsiteX19" fmla="*/ 1111408 w 1816761"/>
              <a:gd name="connsiteY19" fmla="*/ 1699257 h 2021456"/>
              <a:gd name="connsiteX20" fmla="*/ 1136448 w 1816761"/>
              <a:gd name="connsiteY20" fmla="*/ 1601872 h 2021456"/>
              <a:gd name="connsiteX21" fmla="*/ 1139281 w 1816761"/>
              <a:gd name="connsiteY21" fmla="*/ 1583314 h 2021456"/>
              <a:gd name="connsiteX22" fmla="*/ 1151847 w 1816761"/>
              <a:gd name="connsiteY22" fmla="*/ 1500975 h 2021456"/>
              <a:gd name="connsiteX23" fmla="*/ 1157093 w 1816761"/>
              <a:gd name="connsiteY23" fmla="*/ 1397077 h 2021456"/>
              <a:gd name="connsiteX24" fmla="*/ 1151847 w 1816761"/>
              <a:gd name="connsiteY24" fmla="*/ 1293179 h 2021456"/>
              <a:gd name="connsiteX25" fmla="*/ 1137030 w 1816761"/>
              <a:gd name="connsiteY25" fmla="*/ 1196091 h 2021456"/>
              <a:gd name="connsiteX26" fmla="*/ 1136448 w 1816761"/>
              <a:gd name="connsiteY26" fmla="*/ 1192282 h 2021456"/>
              <a:gd name="connsiteX27" fmla="*/ 859462 w 1816761"/>
              <a:gd name="connsiteY27" fmla="*/ 678532 h 2021456"/>
              <a:gd name="connsiteX28" fmla="*/ 800585 w 1816761"/>
              <a:gd name="connsiteY28" fmla="*/ 625020 h 2021456"/>
              <a:gd name="connsiteX29" fmla="*/ 787300 w 1816761"/>
              <a:gd name="connsiteY29" fmla="*/ 612946 h 2021456"/>
              <a:gd name="connsiteX30" fmla="*/ 140917 w 1816761"/>
              <a:gd name="connsiteY30" fmla="*/ 380901 h 2021456"/>
              <a:gd name="connsiteX31" fmla="*/ 37019 w 1816761"/>
              <a:gd name="connsiteY31" fmla="*/ 386147 h 2021456"/>
              <a:gd name="connsiteX32" fmla="*/ 0 w 1816761"/>
              <a:gd name="connsiteY32" fmla="*/ 391797 h 2021456"/>
              <a:gd name="connsiteX33" fmla="*/ 16454 w 1816761"/>
              <a:gd name="connsiteY33" fmla="*/ 369793 h 2021456"/>
              <a:gd name="connsiteX34" fmla="*/ 800585 w 1816761"/>
              <a:gd name="connsiteY34" fmla="*/ 0 h 202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16761" h="2021456">
                <a:moveTo>
                  <a:pt x="800585" y="0"/>
                </a:moveTo>
                <a:cubicBezTo>
                  <a:pt x="1116271" y="0"/>
                  <a:pt x="1398335" y="143951"/>
                  <a:pt x="1584716" y="369793"/>
                </a:cubicBezTo>
                <a:lnTo>
                  <a:pt x="1601170" y="391797"/>
                </a:lnTo>
                <a:lnTo>
                  <a:pt x="1643214" y="448022"/>
                </a:lnTo>
                <a:cubicBezTo>
                  <a:pt x="1752783" y="610205"/>
                  <a:pt x="1816761" y="805719"/>
                  <a:pt x="1816761" y="1016176"/>
                </a:cubicBezTo>
                <a:cubicBezTo>
                  <a:pt x="1816761" y="1051252"/>
                  <a:pt x="1814984" y="1085913"/>
                  <a:pt x="1811515" y="1120074"/>
                </a:cubicBezTo>
                <a:lnTo>
                  <a:pt x="1799044" y="1201789"/>
                </a:lnTo>
                <a:lnTo>
                  <a:pt x="1796116" y="1220971"/>
                </a:lnTo>
                <a:cubicBezTo>
                  <a:pt x="1755507" y="1419423"/>
                  <a:pt x="1657049" y="1596803"/>
                  <a:pt x="1519130" y="1734721"/>
                </a:cubicBezTo>
                <a:lnTo>
                  <a:pt x="1471173" y="1778308"/>
                </a:lnTo>
                <a:lnTo>
                  <a:pt x="1446968" y="1800307"/>
                </a:lnTo>
                <a:cubicBezTo>
                  <a:pt x="1371687" y="1862434"/>
                  <a:pt x="1287307" y="1913930"/>
                  <a:pt x="1196127" y="1952496"/>
                </a:cubicBezTo>
                <a:lnTo>
                  <a:pt x="1139376" y="1973267"/>
                </a:lnTo>
                <a:lnTo>
                  <a:pt x="1102765" y="1986667"/>
                </a:lnTo>
                <a:cubicBezTo>
                  <a:pt x="1070946" y="1996564"/>
                  <a:pt x="1038456" y="2004939"/>
                  <a:pt x="1005380" y="2011707"/>
                </a:cubicBezTo>
                <a:lnTo>
                  <a:pt x="941502" y="2021456"/>
                </a:lnTo>
                <a:lnTo>
                  <a:pt x="983546" y="1965231"/>
                </a:lnTo>
                <a:cubicBezTo>
                  <a:pt x="1020069" y="1911170"/>
                  <a:pt x="1051527" y="1853406"/>
                  <a:pt x="1077237" y="1792619"/>
                </a:cubicBezTo>
                <a:lnTo>
                  <a:pt x="1082596" y="1777979"/>
                </a:lnTo>
                <a:lnTo>
                  <a:pt x="1111408" y="1699257"/>
                </a:lnTo>
                <a:cubicBezTo>
                  <a:pt x="1121305" y="1667437"/>
                  <a:pt x="1129680" y="1634947"/>
                  <a:pt x="1136448" y="1601872"/>
                </a:cubicBezTo>
                <a:lnTo>
                  <a:pt x="1139281" y="1583314"/>
                </a:lnTo>
                <a:lnTo>
                  <a:pt x="1151847" y="1500975"/>
                </a:lnTo>
                <a:cubicBezTo>
                  <a:pt x="1155316" y="1466814"/>
                  <a:pt x="1157093" y="1432153"/>
                  <a:pt x="1157093" y="1397077"/>
                </a:cubicBezTo>
                <a:cubicBezTo>
                  <a:pt x="1157093" y="1362001"/>
                  <a:pt x="1155316" y="1327340"/>
                  <a:pt x="1151847" y="1293179"/>
                </a:cubicBezTo>
                <a:lnTo>
                  <a:pt x="1137030" y="1196091"/>
                </a:lnTo>
                <a:lnTo>
                  <a:pt x="1136448" y="1192282"/>
                </a:lnTo>
                <a:cubicBezTo>
                  <a:pt x="1095839" y="993830"/>
                  <a:pt x="997381" y="816451"/>
                  <a:pt x="859462" y="678532"/>
                </a:cubicBezTo>
                <a:lnTo>
                  <a:pt x="800585" y="625020"/>
                </a:lnTo>
                <a:lnTo>
                  <a:pt x="787300" y="612946"/>
                </a:lnTo>
                <a:cubicBezTo>
                  <a:pt x="611645" y="467983"/>
                  <a:pt x="386451" y="380901"/>
                  <a:pt x="140917" y="380901"/>
                </a:cubicBezTo>
                <a:cubicBezTo>
                  <a:pt x="105841" y="380901"/>
                  <a:pt x="71180" y="382678"/>
                  <a:pt x="37019" y="386147"/>
                </a:cubicBezTo>
                <a:lnTo>
                  <a:pt x="0" y="391797"/>
                </a:lnTo>
                <a:lnTo>
                  <a:pt x="16454" y="369793"/>
                </a:lnTo>
                <a:cubicBezTo>
                  <a:pt x="202836" y="143951"/>
                  <a:pt x="484900" y="0"/>
                  <a:pt x="800585" y="0"/>
                </a:cubicBezTo>
                <a:close/>
              </a:path>
            </a:pathLst>
          </a:custGeom>
          <a:solidFill>
            <a:srgbClr val="3366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49" name="Freeform 48"/>
          <p:cNvSpPr/>
          <p:nvPr/>
        </p:nvSpPr>
        <p:spPr>
          <a:xfrm>
            <a:off x="5928807" y="2003405"/>
            <a:ext cx="1816761" cy="2021456"/>
          </a:xfrm>
          <a:custGeom>
            <a:avLst/>
            <a:gdLst>
              <a:gd name="connsiteX0" fmla="*/ 941503 w 1816761"/>
              <a:gd name="connsiteY0" fmla="*/ 0 h 2021456"/>
              <a:gd name="connsiteX1" fmla="*/ 1005380 w 1816761"/>
              <a:gd name="connsiteY1" fmla="*/ 9749 h 2021456"/>
              <a:gd name="connsiteX2" fmla="*/ 1816761 w 1816761"/>
              <a:gd name="connsiteY2" fmla="*/ 1005280 h 2021456"/>
              <a:gd name="connsiteX3" fmla="*/ 1771076 w 1816761"/>
              <a:gd name="connsiteY3" fmla="*/ 1307460 h 2021456"/>
              <a:gd name="connsiteX4" fmla="*/ 1742264 w 1816761"/>
              <a:gd name="connsiteY4" fmla="*/ 1386182 h 2021456"/>
              <a:gd name="connsiteX5" fmla="*/ 1736905 w 1816761"/>
              <a:gd name="connsiteY5" fmla="*/ 1400822 h 2021456"/>
              <a:gd name="connsiteX6" fmla="*/ 1196127 w 1816761"/>
              <a:gd name="connsiteY6" fmla="*/ 1941600 h 2021456"/>
              <a:gd name="connsiteX7" fmla="*/ 1139282 w 1816761"/>
              <a:gd name="connsiteY7" fmla="*/ 1962406 h 2021456"/>
              <a:gd name="connsiteX8" fmla="*/ 1102765 w 1816761"/>
              <a:gd name="connsiteY8" fmla="*/ 1975771 h 2021456"/>
              <a:gd name="connsiteX9" fmla="*/ 800585 w 1816761"/>
              <a:gd name="connsiteY9" fmla="*/ 2021456 h 2021456"/>
              <a:gd name="connsiteX10" fmla="*/ 498405 w 1816761"/>
              <a:gd name="connsiteY10" fmla="*/ 1975771 h 2021456"/>
              <a:gd name="connsiteX11" fmla="*/ 477363 w 1816761"/>
              <a:gd name="connsiteY11" fmla="*/ 1968069 h 2021456"/>
              <a:gd name="connsiteX12" fmla="*/ 405043 w 1816761"/>
              <a:gd name="connsiteY12" fmla="*/ 1941600 h 2021456"/>
              <a:gd name="connsiteX13" fmla="*/ 154202 w 1816761"/>
              <a:gd name="connsiteY13" fmla="*/ 1789411 h 2021456"/>
              <a:gd name="connsiteX14" fmla="*/ 140918 w 1816761"/>
              <a:gd name="connsiteY14" fmla="*/ 1777337 h 2021456"/>
              <a:gd name="connsiteX15" fmla="*/ 82040 w 1816761"/>
              <a:gd name="connsiteY15" fmla="*/ 1723825 h 2021456"/>
              <a:gd name="connsiteX16" fmla="*/ 16454 w 1816761"/>
              <a:gd name="connsiteY16" fmla="*/ 1651663 h 2021456"/>
              <a:gd name="connsiteX17" fmla="*/ 0 w 1816761"/>
              <a:gd name="connsiteY17" fmla="*/ 1629659 h 2021456"/>
              <a:gd name="connsiteX18" fmla="*/ 37020 w 1816761"/>
              <a:gd name="connsiteY18" fmla="*/ 1635309 h 2021456"/>
              <a:gd name="connsiteX19" fmla="*/ 140918 w 1816761"/>
              <a:gd name="connsiteY19" fmla="*/ 1640555 h 2021456"/>
              <a:gd name="connsiteX20" fmla="*/ 244816 w 1816761"/>
              <a:gd name="connsiteY20" fmla="*/ 1635309 h 2021456"/>
              <a:gd name="connsiteX21" fmla="*/ 281835 w 1816761"/>
              <a:gd name="connsiteY21" fmla="*/ 1629659 h 2021456"/>
              <a:gd name="connsiteX22" fmla="*/ 345713 w 1816761"/>
              <a:gd name="connsiteY22" fmla="*/ 1619910 h 2021456"/>
              <a:gd name="connsiteX23" fmla="*/ 443098 w 1816761"/>
              <a:gd name="connsiteY23" fmla="*/ 1594870 h 2021456"/>
              <a:gd name="connsiteX24" fmla="*/ 479709 w 1816761"/>
              <a:gd name="connsiteY24" fmla="*/ 1581470 h 2021456"/>
              <a:gd name="connsiteX25" fmla="*/ 536460 w 1816761"/>
              <a:gd name="connsiteY25" fmla="*/ 1560699 h 2021456"/>
              <a:gd name="connsiteX26" fmla="*/ 787301 w 1816761"/>
              <a:gd name="connsiteY26" fmla="*/ 1408510 h 2021456"/>
              <a:gd name="connsiteX27" fmla="*/ 811506 w 1816761"/>
              <a:gd name="connsiteY27" fmla="*/ 1386511 h 2021456"/>
              <a:gd name="connsiteX28" fmla="*/ 859463 w 1816761"/>
              <a:gd name="connsiteY28" fmla="*/ 1342924 h 2021456"/>
              <a:gd name="connsiteX29" fmla="*/ 1136449 w 1816761"/>
              <a:gd name="connsiteY29" fmla="*/ 829174 h 2021456"/>
              <a:gd name="connsiteX30" fmla="*/ 1139377 w 1816761"/>
              <a:gd name="connsiteY30" fmla="*/ 809992 h 2021456"/>
              <a:gd name="connsiteX31" fmla="*/ 1151848 w 1816761"/>
              <a:gd name="connsiteY31" fmla="*/ 728277 h 2021456"/>
              <a:gd name="connsiteX32" fmla="*/ 1157094 w 1816761"/>
              <a:gd name="connsiteY32" fmla="*/ 624379 h 2021456"/>
              <a:gd name="connsiteX33" fmla="*/ 983547 w 1816761"/>
              <a:gd name="connsiteY33" fmla="*/ 56225 h 202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16761" h="2021456">
                <a:moveTo>
                  <a:pt x="941503" y="0"/>
                </a:moveTo>
                <a:lnTo>
                  <a:pt x="1005380" y="9749"/>
                </a:lnTo>
                <a:cubicBezTo>
                  <a:pt x="1468435" y="104504"/>
                  <a:pt x="1816761" y="514214"/>
                  <a:pt x="1816761" y="1005280"/>
                </a:cubicBezTo>
                <a:cubicBezTo>
                  <a:pt x="1816761" y="1110509"/>
                  <a:pt x="1800767" y="1212001"/>
                  <a:pt x="1771076" y="1307460"/>
                </a:cubicBezTo>
                <a:lnTo>
                  <a:pt x="1742264" y="1386182"/>
                </a:lnTo>
                <a:lnTo>
                  <a:pt x="1736905" y="1400822"/>
                </a:lnTo>
                <a:cubicBezTo>
                  <a:pt x="1634063" y="1643969"/>
                  <a:pt x="1439274" y="1838758"/>
                  <a:pt x="1196127" y="1941600"/>
                </a:cubicBezTo>
                <a:lnTo>
                  <a:pt x="1139282" y="1962406"/>
                </a:lnTo>
                <a:lnTo>
                  <a:pt x="1102765" y="1975771"/>
                </a:lnTo>
                <a:cubicBezTo>
                  <a:pt x="1007307" y="2005462"/>
                  <a:pt x="905814" y="2021456"/>
                  <a:pt x="800585" y="2021456"/>
                </a:cubicBezTo>
                <a:cubicBezTo>
                  <a:pt x="695357" y="2021456"/>
                  <a:pt x="593864" y="2005462"/>
                  <a:pt x="498405" y="1975771"/>
                </a:cubicBezTo>
                <a:lnTo>
                  <a:pt x="477363" y="1968069"/>
                </a:lnTo>
                <a:lnTo>
                  <a:pt x="405043" y="1941600"/>
                </a:lnTo>
                <a:cubicBezTo>
                  <a:pt x="313863" y="1903034"/>
                  <a:pt x="229483" y="1851538"/>
                  <a:pt x="154202" y="1789411"/>
                </a:cubicBezTo>
                <a:lnTo>
                  <a:pt x="140918" y="1777337"/>
                </a:lnTo>
                <a:lnTo>
                  <a:pt x="82040" y="1723825"/>
                </a:lnTo>
                <a:cubicBezTo>
                  <a:pt x="59054" y="1700839"/>
                  <a:pt x="37163" y="1676756"/>
                  <a:pt x="16454" y="1651663"/>
                </a:cubicBezTo>
                <a:lnTo>
                  <a:pt x="0" y="1629659"/>
                </a:lnTo>
                <a:lnTo>
                  <a:pt x="37020" y="1635309"/>
                </a:lnTo>
                <a:cubicBezTo>
                  <a:pt x="71181" y="1638778"/>
                  <a:pt x="105842" y="1640555"/>
                  <a:pt x="140918" y="1640555"/>
                </a:cubicBezTo>
                <a:cubicBezTo>
                  <a:pt x="175994" y="1640555"/>
                  <a:pt x="210656" y="1638778"/>
                  <a:pt x="244816" y="1635309"/>
                </a:cubicBezTo>
                <a:lnTo>
                  <a:pt x="281835" y="1629659"/>
                </a:lnTo>
                <a:lnTo>
                  <a:pt x="345713" y="1619910"/>
                </a:lnTo>
                <a:cubicBezTo>
                  <a:pt x="378789" y="1613142"/>
                  <a:pt x="411279" y="1604767"/>
                  <a:pt x="443098" y="1594870"/>
                </a:cubicBezTo>
                <a:lnTo>
                  <a:pt x="479709" y="1581470"/>
                </a:lnTo>
                <a:lnTo>
                  <a:pt x="536460" y="1560699"/>
                </a:lnTo>
                <a:cubicBezTo>
                  <a:pt x="627640" y="1522133"/>
                  <a:pt x="712020" y="1470637"/>
                  <a:pt x="787301" y="1408510"/>
                </a:cubicBezTo>
                <a:lnTo>
                  <a:pt x="811506" y="1386511"/>
                </a:lnTo>
                <a:lnTo>
                  <a:pt x="859463" y="1342924"/>
                </a:lnTo>
                <a:cubicBezTo>
                  <a:pt x="997382" y="1205006"/>
                  <a:pt x="1095840" y="1027626"/>
                  <a:pt x="1136449" y="829174"/>
                </a:cubicBezTo>
                <a:lnTo>
                  <a:pt x="1139377" y="809992"/>
                </a:lnTo>
                <a:lnTo>
                  <a:pt x="1151848" y="728277"/>
                </a:lnTo>
                <a:cubicBezTo>
                  <a:pt x="1155317" y="694116"/>
                  <a:pt x="1157094" y="659455"/>
                  <a:pt x="1157094" y="624379"/>
                </a:cubicBezTo>
                <a:cubicBezTo>
                  <a:pt x="1157094" y="413922"/>
                  <a:pt x="1093116" y="218408"/>
                  <a:pt x="983547" y="56225"/>
                </a:cubicBezTo>
                <a:close/>
              </a:path>
            </a:pathLst>
          </a:custGeom>
          <a:solidFill>
            <a:srgbClr val="006600"/>
          </a:solidFill>
          <a:ln>
            <a:noFill/>
          </a:ln>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6" name="Freeform 15"/>
          <p:cNvSpPr/>
          <p:nvPr/>
        </p:nvSpPr>
        <p:spPr>
          <a:xfrm>
            <a:off x="1814638" y="1433611"/>
            <a:ext cx="2407489" cy="1693626"/>
          </a:xfrm>
          <a:custGeom>
            <a:avLst/>
            <a:gdLst>
              <a:gd name="connsiteX0" fmla="*/ 0 w 2407489"/>
              <a:gd name="connsiteY0" fmla="*/ 0 h 1693626"/>
              <a:gd name="connsiteX1" fmla="*/ 2407489 w 2407489"/>
              <a:gd name="connsiteY1" fmla="*/ 0 h 1693626"/>
              <a:gd name="connsiteX2" fmla="*/ 2407489 w 2407489"/>
              <a:gd name="connsiteY2" fmla="*/ 1693626 h 1693626"/>
              <a:gd name="connsiteX3" fmla="*/ 0 w 2407489"/>
              <a:gd name="connsiteY3" fmla="*/ 1693626 h 1693626"/>
              <a:gd name="connsiteX4" fmla="*/ 0 w 2407489"/>
              <a:gd name="connsiteY4" fmla="*/ 0 h 1693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7489" h="1693626">
                <a:moveTo>
                  <a:pt x="0" y="0"/>
                </a:moveTo>
                <a:lnTo>
                  <a:pt x="2407489" y="0"/>
                </a:lnTo>
                <a:lnTo>
                  <a:pt x="2407489" y="1693626"/>
                </a:lnTo>
                <a:lnTo>
                  <a:pt x="0" y="1693626"/>
                </a:lnTo>
                <a:lnTo>
                  <a:pt x="0" y="0"/>
                </a:lnTo>
                <a:close/>
              </a:path>
            </a:pathLst>
          </a:custGeom>
          <a:noFill/>
          <a:ln>
            <a:noFill/>
          </a:ln>
          <a:sp3d/>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ctr" defTabSz="2178050">
              <a:lnSpc>
                <a:spcPct val="90000"/>
              </a:lnSpc>
              <a:spcBef>
                <a:spcPct val="0"/>
              </a:spcBef>
              <a:spcAft>
                <a:spcPct val="35000"/>
              </a:spcAft>
            </a:pPr>
            <a:endParaRPr lang="en-US" sz="4900" kern="1200"/>
          </a:p>
        </p:txBody>
      </p:sp>
      <p:sp>
        <p:nvSpPr>
          <p:cNvPr id="56" name="TextBox 55"/>
          <p:cNvSpPr txBox="1"/>
          <p:nvPr/>
        </p:nvSpPr>
        <p:spPr>
          <a:xfrm>
            <a:off x="3226103" y="224424"/>
            <a:ext cx="5645201" cy="646331"/>
          </a:xfrm>
          <a:prstGeom prst="rect">
            <a:avLst/>
          </a:prstGeom>
          <a:noFill/>
        </p:spPr>
        <p:txBody>
          <a:bodyPr wrap="square" rtlCol="0">
            <a:spAutoFit/>
          </a:bodyPr>
          <a:lstStyle/>
          <a:p>
            <a:pPr algn="ctr"/>
            <a:r>
              <a:rPr lang="en-US" sz="3600" b="1" dirty="0">
                <a:solidFill>
                  <a:schemeClr val="bg1"/>
                </a:solidFill>
                <a:latin typeface="Bradley Hand ITC" panose="03070402050302030203" pitchFamily="66" charset="0"/>
              </a:rPr>
              <a:t>SYSTEM ARCHITECTURE</a:t>
            </a:r>
          </a:p>
        </p:txBody>
      </p:sp>
      <p:sp>
        <p:nvSpPr>
          <p:cNvPr id="57" name="TextBox 56"/>
          <p:cNvSpPr txBox="1"/>
          <p:nvPr/>
        </p:nvSpPr>
        <p:spPr>
          <a:xfrm>
            <a:off x="2969605" y="1433611"/>
            <a:ext cx="651642" cy="830997"/>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1</a:t>
            </a:r>
            <a:endParaRPr lang="en-US" dirty="0">
              <a:solidFill>
                <a:schemeClr val="bg1"/>
              </a:solidFill>
              <a:latin typeface="Arial" panose="020B0604020202020204" pitchFamily="34" charset="0"/>
              <a:cs typeface="Arial" panose="020B0604020202020204" pitchFamily="34" charset="0"/>
            </a:endParaRPr>
          </a:p>
        </p:txBody>
      </p:sp>
      <p:sp>
        <p:nvSpPr>
          <p:cNvPr id="65" name="TextBox 64"/>
          <p:cNvSpPr txBox="1"/>
          <p:nvPr/>
        </p:nvSpPr>
        <p:spPr>
          <a:xfrm>
            <a:off x="2977472" y="3193864"/>
            <a:ext cx="651642" cy="830997"/>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2</a:t>
            </a:r>
            <a:endParaRPr lang="en-US" dirty="0">
              <a:solidFill>
                <a:schemeClr val="bg1"/>
              </a:solidFill>
              <a:latin typeface="Arial" panose="020B0604020202020204" pitchFamily="34" charset="0"/>
              <a:cs typeface="Arial" panose="020B0604020202020204" pitchFamily="34" charset="0"/>
            </a:endParaRPr>
          </a:p>
        </p:txBody>
      </p:sp>
      <p:sp>
        <p:nvSpPr>
          <p:cNvPr id="66" name="TextBox 65"/>
          <p:cNvSpPr txBox="1"/>
          <p:nvPr/>
        </p:nvSpPr>
        <p:spPr>
          <a:xfrm>
            <a:off x="2977472" y="5056717"/>
            <a:ext cx="651642" cy="830997"/>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3</a:t>
            </a:r>
            <a:endParaRPr lang="en-US" dirty="0">
              <a:solidFill>
                <a:schemeClr val="bg1"/>
              </a:solidFill>
              <a:latin typeface="Arial" panose="020B0604020202020204" pitchFamily="34" charset="0"/>
              <a:cs typeface="Arial" panose="020B0604020202020204" pitchFamily="34" charset="0"/>
            </a:endParaRPr>
          </a:p>
        </p:txBody>
      </p:sp>
      <p:sp>
        <p:nvSpPr>
          <p:cNvPr id="68" name="TextBox 67"/>
          <p:cNvSpPr txBox="1"/>
          <p:nvPr/>
        </p:nvSpPr>
        <p:spPr>
          <a:xfrm>
            <a:off x="8473890" y="1436377"/>
            <a:ext cx="651642" cy="830997"/>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6</a:t>
            </a:r>
            <a:endParaRPr lang="en-US" dirty="0">
              <a:solidFill>
                <a:schemeClr val="bg1"/>
              </a:solidFill>
              <a:latin typeface="Arial" panose="020B0604020202020204" pitchFamily="34" charset="0"/>
              <a:cs typeface="Arial" panose="020B0604020202020204" pitchFamily="34" charset="0"/>
            </a:endParaRPr>
          </a:p>
        </p:txBody>
      </p:sp>
      <p:sp>
        <p:nvSpPr>
          <p:cNvPr id="69" name="TextBox 68"/>
          <p:cNvSpPr txBox="1"/>
          <p:nvPr/>
        </p:nvSpPr>
        <p:spPr>
          <a:xfrm>
            <a:off x="8455690" y="3127237"/>
            <a:ext cx="651642" cy="830997"/>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5</a:t>
            </a:r>
            <a:endParaRPr lang="en-US" dirty="0">
              <a:solidFill>
                <a:schemeClr val="bg1"/>
              </a:solidFill>
              <a:latin typeface="Arial" panose="020B0604020202020204" pitchFamily="34" charset="0"/>
              <a:cs typeface="Arial" panose="020B0604020202020204" pitchFamily="34" charset="0"/>
            </a:endParaRPr>
          </a:p>
        </p:txBody>
      </p:sp>
      <p:sp>
        <p:nvSpPr>
          <p:cNvPr id="70" name="TextBox 69"/>
          <p:cNvSpPr txBox="1"/>
          <p:nvPr/>
        </p:nvSpPr>
        <p:spPr>
          <a:xfrm>
            <a:off x="8434846" y="5056716"/>
            <a:ext cx="651642" cy="830997"/>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4</a:t>
            </a:r>
            <a:endParaRPr lang="en-US" dirty="0">
              <a:solidFill>
                <a:schemeClr val="bg1"/>
              </a:solidFill>
              <a:latin typeface="Arial" panose="020B0604020202020204" pitchFamily="34" charset="0"/>
              <a:cs typeface="Arial" panose="020B0604020202020204" pitchFamily="34" charset="0"/>
            </a:endParaRPr>
          </a:p>
        </p:txBody>
      </p:sp>
      <p:sp>
        <p:nvSpPr>
          <p:cNvPr id="71" name="TextBox 70"/>
          <p:cNvSpPr txBox="1"/>
          <p:nvPr/>
        </p:nvSpPr>
        <p:spPr>
          <a:xfrm>
            <a:off x="47074" y="1479777"/>
            <a:ext cx="3036948" cy="738664"/>
          </a:xfrm>
          <a:prstGeom prst="rect">
            <a:avLst/>
          </a:prstGeom>
          <a:noFill/>
        </p:spPr>
        <p:txBody>
          <a:bodyPr wrap="square" rtlCol="0">
            <a:spAutoFit/>
          </a:bodyPr>
          <a:lstStyle/>
          <a:p>
            <a:pPr algn="r"/>
            <a:r>
              <a:rPr lang="en-US" sz="1400" b="1" dirty="0">
                <a:solidFill>
                  <a:schemeClr val="bg1"/>
                </a:solidFill>
              </a:rPr>
              <a:t>User</a:t>
            </a:r>
            <a:r>
              <a:rPr lang="en-US" sz="1400" dirty="0">
                <a:solidFill>
                  <a:schemeClr val="bg1"/>
                </a:solidFill>
              </a:rPr>
              <a:t>: The person who interacts with the system by logging in and taking the health quiz.</a:t>
            </a:r>
            <a:endParaRPr lang="en-US" sz="1400" dirty="0">
              <a:solidFill>
                <a:schemeClr val="bg1"/>
              </a:solidFill>
              <a:latin typeface="+mj-lt"/>
            </a:endParaRPr>
          </a:p>
        </p:txBody>
      </p:sp>
      <p:sp>
        <p:nvSpPr>
          <p:cNvPr id="72" name="TextBox 71"/>
          <p:cNvSpPr txBox="1"/>
          <p:nvPr/>
        </p:nvSpPr>
        <p:spPr>
          <a:xfrm>
            <a:off x="197680" y="3199028"/>
            <a:ext cx="2886342" cy="954107"/>
          </a:xfrm>
          <a:prstGeom prst="rect">
            <a:avLst/>
          </a:prstGeom>
          <a:noFill/>
        </p:spPr>
        <p:txBody>
          <a:bodyPr wrap="square" rtlCol="0">
            <a:spAutoFit/>
          </a:bodyPr>
          <a:lstStyle/>
          <a:p>
            <a:pPr algn="r"/>
            <a:r>
              <a:rPr lang="en-US" sz="1400" b="1" dirty="0">
                <a:solidFill>
                  <a:schemeClr val="bg1"/>
                </a:solidFill>
              </a:rPr>
              <a:t>Quiz Module</a:t>
            </a:r>
            <a:r>
              <a:rPr lang="en-US" sz="1400" dirty="0">
                <a:solidFill>
                  <a:schemeClr val="bg1"/>
                </a:solidFill>
              </a:rPr>
              <a:t>: Collects information about the user’s health, lifestyle, and preferences through a simple questionnaire</a:t>
            </a:r>
            <a:r>
              <a:rPr lang="en-US" sz="1400" dirty="0"/>
              <a:t>.</a:t>
            </a:r>
            <a:endParaRPr lang="en-US" sz="1400" dirty="0">
              <a:solidFill>
                <a:schemeClr val="bg1"/>
              </a:solidFill>
              <a:latin typeface="+mj-lt"/>
            </a:endParaRPr>
          </a:p>
        </p:txBody>
      </p:sp>
      <p:sp>
        <p:nvSpPr>
          <p:cNvPr id="73" name="TextBox 72"/>
          <p:cNvSpPr txBox="1"/>
          <p:nvPr/>
        </p:nvSpPr>
        <p:spPr>
          <a:xfrm>
            <a:off x="258158" y="5018598"/>
            <a:ext cx="2825378" cy="954107"/>
          </a:xfrm>
          <a:prstGeom prst="rect">
            <a:avLst/>
          </a:prstGeom>
          <a:noFill/>
        </p:spPr>
        <p:txBody>
          <a:bodyPr wrap="square" rtlCol="0">
            <a:spAutoFit/>
          </a:bodyPr>
          <a:lstStyle/>
          <a:p>
            <a:pPr algn="r"/>
            <a:r>
              <a:rPr lang="en-US" sz="1400" b="1" dirty="0">
                <a:solidFill>
                  <a:schemeClr val="bg1"/>
                </a:solidFill>
              </a:rPr>
              <a:t>Backend (Flask/Node.js)</a:t>
            </a:r>
            <a:r>
              <a:rPr lang="en-US" sz="1400" dirty="0">
                <a:solidFill>
                  <a:schemeClr val="bg1"/>
                </a:solidFill>
              </a:rPr>
              <a:t>: Processes quiz responses, applies logic/AI to generate personalized recommendations.</a:t>
            </a:r>
            <a:endParaRPr lang="en-US" sz="1400" dirty="0">
              <a:solidFill>
                <a:schemeClr val="bg1"/>
              </a:solidFill>
              <a:latin typeface="+mj-lt"/>
            </a:endParaRPr>
          </a:p>
        </p:txBody>
      </p:sp>
      <p:sp>
        <p:nvSpPr>
          <p:cNvPr id="74" name="TextBox 73"/>
          <p:cNvSpPr txBox="1"/>
          <p:nvPr/>
        </p:nvSpPr>
        <p:spPr>
          <a:xfrm>
            <a:off x="9086488" y="1264332"/>
            <a:ext cx="2874284" cy="954107"/>
          </a:xfrm>
          <a:prstGeom prst="rect">
            <a:avLst/>
          </a:prstGeom>
          <a:noFill/>
        </p:spPr>
        <p:txBody>
          <a:bodyPr wrap="square" rtlCol="0">
            <a:spAutoFit/>
          </a:bodyPr>
          <a:lstStyle/>
          <a:p>
            <a:r>
              <a:rPr lang="en-US" sz="1400" b="1" dirty="0">
                <a:solidFill>
                  <a:schemeClr val="bg1"/>
                </a:solidFill>
              </a:rPr>
              <a:t>Feedback Module</a:t>
            </a:r>
            <a:r>
              <a:rPr lang="en-US" sz="1400" dirty="0">
                <a:solidFill>
                  <a:schemeClr val="bg1"/>
                </a:solidFill>
              </a:rPr>
              <a:t>: Allows users to submit feedback on the recommendations for future improvement.</a:t>
            </a:r>
            <a:endParaRPr lang="en-US" sz="1400" dirty="0">
              <a:solidFill>
                <a:schemeClr val="bg1"/>
              </a:solidFill>
              <a:latin typeface="+mj-lt"/>
            </a:endParaRPr>
          </a:p>
        </p:txBody>
      </p:sp>
      <p:sp>
        <p:nvSpPr>
          <p:cNvPr id="75" name="TextBox 74"/>
          <p:cNvSpPr txBox="1"/>
          <p:nvPr/>
        </p:nvSpPr>
        <p:spPr>
          <a:xfrm>
            <a:off x="9053146" y="3065681"/>
            <a:ext cx="2874461" cy="954107"/>
          </a:xfrm>
          <a:prstGeom prst="rect">
            <a:avLst/>
          </a:prstGeom>
          <a:noFill/>
        </p:spPr>
        <p:txBody>
          <a:bodyPr wrap="square" rtlCol="0">
            <a:spAutoFit/>
          </a:bodyPr>
          <a:lstStyle/>
          <a:p>
            <a:r>
              <a:rPr lang="en-US" sz="1400" b="1" dirty="0">
                <a:solidFill>
                  <a:schemeClr val="bg1"/>
                </a:solidFill>
              </a:rPr>
              <a:t>Output / Dashboard</a:t>
            </a:r>
            <a:r>
              <a:rPr lang="en-US" sz="1400" dirty="0">
                <a:solidFill>
                  <a:schemeClr val="bg1"/>
                </a:solidFill>
              </a:rPr>
              <a:t>: Displays the recommendations in a user-friendly format, allowing users to view and follow them.</a:t>
            </a:r>
            <a:endParaRPr lang="en-US" sz="1400" dirty="0">
              <a:solidFill>
                <a:schemeClr val="bg1"/>
              </a:solidFill>
              <a:latin typeface="+mj-lt"/>
            </a:endParaRPr>
          </a:p>
        </p:txBody>
      </p:sp>
      <p:sp>
        <p:nvSpPr>
          <p:cNvPr id="76" name="TextBox 75"/>
          <p:cNvSpPr txBox="1"/>
          <p:nvPr/>
        </p:nvSpPr>
        <p:spPr>
          <a:xfrm>
            <a:off x="9053146" y="4933606"/>
            <a:ext cx="2841119" cy="954107"/>
          </a:xfrm>
          <a:prstGeom prst="rect">
            <a:avLst/>
          </a:prstGeom>
          <a:noFill/>
        </p:spPr>
        <p:txBody>
          <a:bodyPr wrap="square" rtlCol="0">
            <a:spAutoFit/>
          </a:bodyPr>
          <a:lstStyle/>
          <a:p>
            <a:r>
              <a:rPr lang="en-US" sz="1400" b="1" dirty="0">
                <a:solidFill>
                  <a:schemeClr val="bg1"/>
                </a:solidFill>
              </a:rPr>
              <a:t>Recommendation Engine</a:t>
            </a:r>
            <a:r>
              <a:rPr lang="en-US" sz="1400" dirty="0">
                <a:solidFill>
                  <a:schemeClr val="bg1"/>
                </a:solidFill>
              </a:rPr>
              <a:t>: Analyzes user data and provides Ayurvedic remedies, yoga asana, and diet tips based on individual needs.</a:t>
            </a:r>
            <a:endParaRPr lang="en-US" sz="1400" dirty="0">
              <a:solidFill>
                <a:schemeClr val="bg1"/>
              </a:solidFill>
              <a:latin typeface="+mj-lt"/>
            </a:endParaRPr>
          </a:p>
        </p:txBody>
      </p:sp>
    </p:spTree>
    <p:extLst>
      <p:ext uri="{BB962C8B-B14F-4D97-AF65-F5344CB8AC3E}">
        <p14:creationId xmlns:p14="http://schemas.microsoft.com/office/powerpoint/2010/main" val="22256344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75000">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14:bounceEnd="75000">
                                          <p:cBhvr additive="base">
                                            <p:cTn id="7" dur="2000" fill="hold"/>
                                            <p:tgtEl>
                                              <p:spTgt spid="50"/>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14:presetBounceEnd="75000">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14:bounceEnd="75000">
                                          <p:cBhvr additive="base">
                                            <p:cTn id="11" dur="2000" fill="hold"/>
                                            <p:tgtEl>
                                              <p:spTgt spid="51"/>
                                            </p:tgtEl>
                                            <p:attrNameLst>
                                              <p:attrName>ppt_x</p:attrName>
                                            </p:attrNameLst>
                                          </p:cBhvr>
                                          <p:tavLst>
                                            <p:tav tm="0">
                                              <p:val>
                                                <p:strVal val="1+#ppt_w/2"/>
                                              </p:val>
                                            </p:tav>
                                            <p:tav tm="100000">
                                              <p:val>
                                                <p:strVal val="#ppt_x"/>
                                              </p:val>
                                            </p:tav>
                                          </p:tavLst>
                                        </p:anim>
                                        <p:anim calcmode="lin" valueType="num" p14:bounceEnd="75000">
                                          <p:cBhvr additive="base">
                                            <p:cTn id="12" dur="20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14:presetBounceEnd="75000">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14:bounceEnd="75000">
                                          <p:cBhvr additive="base">
                                            <p:cTn id="15" dur="2000" fill="hold"/>
                                            <p:tgtEl>
                                              <p:spTgt spid="49"/>
                                            </p:tgtEl>
                                            <p:attrNameLst>
                                              <p:attrName>ppt_x</p:attrName>
                                            </p:attrNameLst>
                                          </p:cBhvr>
                                          <p:tavLst>
                                            <p:tav tm="0">
                                              <p:val>
                                                <p:strVal val="0-#ppt_w/2"/>
                                              </p:val>
                                            </p:tav>
                                            <p:tav tm="100000">
                                              <p:val>
                                                <p:strVal val="#ppt_x"/>
                                              </p:val>
                                            </p:tav>
                                          </p:tavLst>
                                        </p:anim>
                                        <p:anim calcmode="lin" valueType="num" p14:bounceEnd="75000">
                                          <p:cBhvr additive="base">
                                            <p:cTn id="16" dur="2000" fill="hold"/>
                                            <p:tgtEl>
                                              <p:spTgt spid="49"/>
                                            </p:tgtEl>
                                            <p:attrNameLst>
                                              <p:attrName>ppt_y</p:attrName>
                                            </p:attrNameLst>
                                          </p:cBhvr>
                                          <p:tavLst>
                                            <p:tav tm="0">
                                              <p:val>
                                                <p:strVal val="1+#ppt_h/2"/>
                                              </p:val>
                                            </p:tav>
                                            <p:tav tm="100000">
                                              <p:val>
                                                <p:strVal val="#ppt_y"/>
                                              </p:val>
                                            </p:tav>
                                          </p:tavLst>
                                        </p:anim>
                                      </p:childTnLst>
                                    </p:cTn>
                                  </p:par>
                                  <p:par>
                                    <p:cTn id="17" presetID="2" presetClass="entr" presetSubtype="3" fill="hold" nodeType="withEffect" p14:presetBounceEnd="75000">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14:bounceEnd="75000">
                                          <p:cBhvr additive="base">
                                            <p:cTn id="19" dur="2000" fill="hold"/>
                                            <p:tgtEl>
                                              <p:spTgt spid="52"/>
                                            </p:tgtEl>
                                            <p:attrNameLst>
                                              <p:attrName>ppt_x</p:attrName>
                                            </p:attrNameLst>
                                          </p:cBhvr>
                                          <p:tavLst>
                                            <p:tav tm="0">
                                              <p:val>
                                                <p:strVal val="1+#ppt_w/2"/>
                                              </p:val>
                                            </p:tav>
                                            <p:tav tm="100000">
                                              <p:val>
                                                <p:strVal val="#ppt_x"/>
                                              </p:val>
                                            </p:tav>
                                          </p:tavLst>
                                        </p:anim>
                                        <p:anim calcmode="lin" valueType="num" p14:bounceEnd="75000">
                                          <p:cBhvr additive="base">
                                            <p:cTn id="20" dur="2000" fill="hold"/>
                                            <p:tgtEl>
                                              <p:spTgt spid="52"/>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14:presetBounceEnd="75000">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14:bounceEnd="75000">
                                          <p:cBhvr additive="base">
                                            <p:cTn id="23" dur="2000" fill="hold"/>
                                            <p:tgtEl>
                                              <p:spTgt spid="53"/>
                                            </p:tgtEl>
                                            <p:attrNameLst>
                                              <p:attrName>ppt_x</p:attrName>
                                            </p:attrNameLst>
                                          </p:cBhvr>
                                          <p:tavLst>
                                            <p:tav tm="0">
                                              <p:val>
                                                <p:strVal val="#ppt_x"/>
                                              </p:val>
                                            </p:tav>
                                            <p:tav tm="100000">
                                              <p:val>
                                                <p:strVal val="#ppt_x"/>
                                              </p:val>
                                            </p:tav>
                                          </p:tavLst>
                                        </p:anim>
                                        <p:anim calcmode="lin" valueType="num" p14:bounceEnd="75000">
                                          <p:cBhvr additive="base">
                                            <p:cTn id="24" dur="2000" fill="hold"/>
                                            <p:tgtEl>
                                              <p:spTgt spid="53"/>
                                            </p:tgtEl>
                                            <p:attrNameLst>
                                              <p:attrName>ppt_y</p:attrName>
                                            </p:attrNameLst>
                                          </p:cBhvr>
                                          <p:tavLst>
                                            <p:tav tm="0">
                                              <p:val>
                                                <p:strVal val="0-#ppt_h/2"/>
                                              </p:val>
                                            </p:tav>
                                            <p:tav tm="100000">
                                              <p:val>
                                                <p:strVal val="#ppt_y"/>
                                              </p:val>
                                            </p:tav>
                                          </p:tavLst>
                                        </p:anim>
                                      </p:childTnLst>
                                    </p:cTn>
                                  </p:par>
                                  <p:par>
                                    <p:cTn id="25" presetID="2" presetClass="entr" presetSubtype="9" fill="hold" nodeType="withEffect" p14:presetBounceEnd="75000">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14:bounceEnd="75000">
                                          <p:cBhvr additive="base">
                                            <p:cTn id="27" dur="2000" fill="hold"/>
                                            <p:tgtEl>
                                              <p:spTgt spid="48"/>
                                            </p:tgtEl>
                                            <p:attrNameLst>
                                              <p:attrName>ppt_x</p:attrName>
                                            </p:attrNameLst>
                                          </p:cBhvr>
                                          <p:tavLst>
                                            <p:tav tm="0">
                                              <p:val>
                                                <p:strVal val="0-#ppt_w/2"/>
                                              </p:val>
                                            </p:tav>
                                            <p:tav tm="100000">
                                              <p:val>
                                                <p:strVal val="#ppt_x"/>
                                              </p:val>
                                            </p:tav>
                                          </p:tavLst>
                                        </p:anim>
                                        <p:anim calcmode="lin" valueType="num" p14:bounceEnd="75000">
                                          <p:cBhvr additive="base">
                                            <p:cTn id="28" dur="2000" fill="hold"/>
                                            <p:tgtEl>
                                              <p:spTgt spid="48"/>
                                            </p:tgtEl>
                                            <p:attrNameLst>
                                              <p:attrName>ppt_y</p:attrName>
                                            </p:attrNameLst>
                                          </p:cBhvr>
                                          <p:tavLst>
                                            <p:tav tm="0">
                                              <p:val>
                                                <p:strVal val="0-#ppt_h/2"/>
                                              </p:val>
                                            </p:tav>
                                            <p:tav tm="100000">
                                              <p:val>
                                                <p:strVal val="#ppt_y"/>
                                              </p:val>
                                            </p:tav>
                                          </p:tavLst>
                                        </p:anim>
                                      </p:childTnLst>
                                    </p:cTn>
                                  </p:par>
                                  <p:par>
                                    <p:cTn id="29" presetID="2" presetClass="entr" presetSubtype="2" fill="hold" grpId="0" nodeType="withEffect" p14:presetBounceEnd="75000">
                                      <p:stCondLst>
                                        <p:cond delay="0"/>
                                      </p:stCondLst>
                                      <p:childTnLst>
                                        <p:set>
                                          <p:cBhvr>
                                            <p:cTn id="30" dur="1" fill="hold">
                                              <p:stCondLst>
                                                <p:cond delay="0"/>
                                              </p:stCondLst>
                                            </p:cTn>
                                            <p:tgtEl>
                                              <p:spTgt spid="57"/>
                                            </p:tgtEl>
                                            <p:attrNameLst>
                                              <p:attrName>style.visibility</p:attrName>
                                            </p:attrNameLst>
                                          </p:cBhvr>
                                          <p:to>
                                            <p:strVal val="visible"/>
                                          </p:to>
                                        </p:set>
                                        <p:anim calcmode="lin" valueType="num" p14:bounceEnd="75000">
                                          <p:cBhvr additive="base">
                                            <p:cTn id="31" dur="2000" fill="hold"/>
                                            <p:tgtEl>
                                              <p:spTgt spid="57"/>
                                            </p:tgtEl>
                                            <p:attrNameLst>
                                              <p:attrName>ppt_x</p:attrName>
                                            </p:attrNameLst>
                                          </p:cBhvr>
                                          <p:tavLst>
                                            <p:tav tm="0">
                                              <p:val>
                                                <p:strVal val="1+#ppt_w/2"/>
                                              </p:val>
                                            </p:tav>
                                            <p:tav tm="100000">
                                              <p:val>
                                                <p:strVal val="#ppt_x"/>
                                              </p:val>
                                            </p:tav>
                                          </p:tavLst>
                                        </p:anim>
                                        <p:anim calcmode="lin" valueType="num" p14:bounceEnd="75000">
                                          <p:cBhvr additive="base">
                                            <p:cTn id="32" dur="2000" fill="hold"/>
                                            <p:tgtEl>
                                              <p:spTgt spid="57"/>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14:presetBounceEnd="75000">
                                      <p:stCondLst>
                                        <p:cond delay="0"/>
                                      </p:stCondLst>
                                      <p:childTnLst>
                                        <p:set>
                                          <p:cBhvr>
                                            <p:cTn id="34" dur="1" fill="hold">
                                              <p:stCondLst>
                                                <p:cond delay="0"/>
                                              </p:stCondLst>
                                            </p:cTn>
                                            <p:tgtEl>
                                              <p:spTgt spid="71"/>
                                            </p:tgtEl>
                                            <p:attrNameLst>
                                              <p:attrName>style.visibility</p:attrName>
                                            </p:attrNameLst>
                                          </p:cBhvr>
                                          <p:to>
                                            <p:strVal val="visible"/>
                                          </p:to>
                                        </p:set>
                                        <p:anim calcmode="lin" valueType="num" p14:bounceEnd="75000">
                                          <p:cBhvr additive="base">
                                            <p:cTn id="35" dur="2000" fill="hold"/>
                                            <p:tgtEl>
                                              <p:spTgt spid="71"/>
                                            </p:tgtEl>
                                            <p:attrNameLst>
                                              <p:attrName>ppt_x</p:attrName>
                                            </p:attrNameLst>
                                          </p:cBhvr>
                                          <p:tavLst>
                                            <p:tav tm="0">
                                              <p:val>
                                                <p:strVal val="1+#ppt_w/2"/>
                                              </p:val>
                                            </p:tav>
                                            <p:tav tm="100000">
                                              <p:val>
                                                <p:strVal val="#ppt_x"/>
                                              </p:val>
                                            </p:tav>
                                          </p:tavLst>
                                        </p:anim>
                                        <p:anim calcmode="lin" valueType="num" p14:bounceEnd="75000">
                                          <p:cBhvr additive="base">
                                            <p:cTn id="36" dur="2000" fill="hold"/>
                                            <p:tgtEl>
                                              <p:spTgt spid="7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75000">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14:bounceEnd="75000">
                                          <p:cBhvr additive="base">
                                            <p:cTn id="39" dur="2000" fill="hold"/>
                                            <p:tgtEl>
                                              <p:spTgt spid="65"/>
                                            </p:tgtEl>
                                            <p:attrNameLst>
                                              <p:attrName>ppt_x</p:attrName>
                                            </p:attrNameLst>
                                          </p:cBhvr>
                                          <p:tavLst>
                                            <p:tav tm="0">
                                              <p:val>
                                                <p:strVal val="1+#ppt_w/2"/>
                                              </p:val>
                                            </p:tav>
                                            <p:tav tm="100000">
                                              <p:val>
                                                <p:strVal val="#ppt_x"/>
                                              </p:val>
                                            </p:tav>
                                          </p:tavLst>
                                        </p:anim>
                                        <p:anim calcmode="lin" valueType="num" p14:bounceEnd="75000">
                                          <p:cBhvr additive="base">
                                            <p:cTn id="40" dur="2000" fill="hold"/>
                                            <p:tgtEl>
                                              <p:spTgt spid="6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14:presetBounceEnd="75000">
                                      <p:stCondLst>
                                        <p:cond delay="0"/>
                                      </p:stCondLst>
                                      <p:childTnLst>
                                        <p:set>
                                          <p:cBhvr>
                                            <p:cTn id="42" dur="1" fill="hold">
                                              <p:stCondLst>
                                                <p:cond delay="0"/>
                                              </p:stCondLst>
                                            </p:cTn>
                                            <p:tgtEl>
                                              <p:spTgt spid="72"/>
                                            </p:tgtEl>
                                            <p:attrNameLst>
                                              <p:attrName>style.visibility</p:attrName>
                                            </p:attrNameLst>
                                          </p:cBhvr>
                                          <p:to>
                                            <p:strVal val="visible"/>
                                          </p:to>
                                        </p:set>
                                        <p:anim calcmode="lin" valueType="num" p14:bounceEnd="75000">
                                          <p:cBhvr additive="base">
                                            <p:cTn id="43" dur="2000" fill="hold"/>
                                            <p:tgtEl>
                                              <p:spTgt spid="72"/>
                                            </p:tgtEl>
                                            <p:attrNameLst>
                                              <p:attrName>ppt_x</p:attrName>
                                            </p:attrNameLst>
                                          </p:cBhvr>
                                          <p:tavLst>
                                            <p:tav tm="0">
                                              <p:val>
                                                <p:strVal val="1+#ppt_w/2"/>
                                              </p:val>
                                            </p:tav>
                                            <p:tav tm="100000">
                                              <p:val>
                                                <p:strVal val="#ppt_x"/>
                                              </p:val>
                                            </p:tav>
                                          </p:tavLst>
                                        </p:anim>
                                        <p:anim calcmode="lin" valueType="num" p14:bounceEnd="75000">
                                          <p:cBhvr additive="base">
                                            <p:cTn id="44" dur="2000" fill="hold"/>
                                            <p:tgtEl>
                                              <p:spTgt spid="72"/>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75000">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14:bounceEnd="75000">
                                          <p:cBhvr additive="base">
                                            <p:cTn id="47" dur="2000" fill="hold"/>
                                            <p:tgtEl>
                                              <p:spTgt spid="66"/>
                                            </p:tgtEl>
                                            <p:attrNameLst>
                                              <p:attrName>ppt_x</p:attrName>
                                            </p:attrNameLst>
                                          </p:cBhvr>
                                          <p:tavLst>
                                            <p:tav tm="0">
                                              <p:val>
                                                <p:strVal val="1+#ppt_w/2"/>
                                              </p:val>
                                            </p:tav>
                                            <p:tav tm="100000">
                                              <p:val>
                                                <p:strVal val="#ppt_x"/>
                                              </p:val>
                                            </p:tav>
                                          </p:tavLst>
                                        </p:anim>
                                        <p:anim calcmode="lin" valueType="num" p14:bounceEnd="75000">
                                          <p:cBhvr additive="base">
                                            <p:cTn id="48" dur="2000" fill="hold"/>
                                            <p:tgtEl>
                                              <p:spTgt spid="66"/>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14:presetBounceEnd="75000">
                                      <p:stCondLst>
                                        <p:cond delay="0"/>
                                      </p:stCondLst>
                                      <p:childTnLst>
                                        <p:set>
                                          <p:cBhvr>
                                            <p:cTn id="50" dur="1" fill="hold">
                                              <p:stCondLst>
                                                <p:cond delay="0"/>
                                              </p:stCondLst>
                                            </p:cTn>
                                            <p:tgtEl>
                                              <p:spTgt spid="73"/>
                                            </p:tgtEl>
                                            <p:attrNameLst>
                                              <p:attrName>style.visibility</p:attrName>
                                            </p:attrNameLst>
                                          </p:cBhvr>
                                          <p:to>
                                            <p:strVal val="visible"/>
                                          </p:to>
                                        </p:set>
                                        <p:anim calcmode="lin" valueType="num" p14:bounceEnd="75000">
                                          <p:cBhvr additive="base">
                                            <p:cTn id="51" dur="2000" fill="hold"/>
                                            <p:tgtEl>
                                              <p:spTgt spid="73"/>
                                            </p:tgtEl>
                                            <p:attrNameLst>
                                              <p:attrName>ppt_x</p:attrName>
                                            </p:attrNameLst>
                                          </p:cBhvr>
                                          <p:tavLst>
                                            <p:tav tm="0">
                                              <p:val>
                                                <p:strVal val="1+#ppt_w/2"/>
                                              </p:val>
                                            </p:tav>
                                            <p:tav tm="100000">
                                              <p:val>
                                                <p:strVal val="#ppt_x"/>
                                              </p:val>
                                            </p:tav>
                                          </p:tavLst>
                                        </p:anim>
                                        <p:anim calcmode="lin" valueType="num" p14:bounceEnd="75000">
                                          <p:cBhvr additive="base">
                                            <p:cTn id="52" dur="2000" fill="hold"/>
                                            <p:tgtEl>
                                              <p:spTgt spid="73"/>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14:presetBounceEnd="75000">
                                      <p:stCondLst>
                                        <p:cond delay="0"/>
                                      </p:stCondLst>
                                      <p:childTnLst>
                                        <p:set>
                                          <p:cBhvr>
                                            <p:cTn id="54" dur="1" fill="hold">
                                              <p:stCondLst>
                                                <p:cond delay="0"/>
                                              </p:stCondLst>
                                            </p:cTn>
                                            <p:tgtEl>
                                              <p:spTgt spid="68"/>
                                            </p:tgtEl>
                                            <p:attrNameLst>
                                              <p:attrName>style.visibility</p:attrName>
                                            </p:attrNameLst>
                                          </p:cBhvr>
                                          <p:to>
                                            <p:strVal val="visible"/>
                                          </p:to>
                                        </p:set>
                                        <p:anim calcmode="lin" valueType="num" p14:bounceEnd="75000">
                                          <p:cBhvr additive="base">
                                            <p:cTn id="55" dur="2000" fill="hold"/>
                                            <p:tgtEl>
                                              <p:spTgt spid="68"/>
                                            </p:tgtEl>
                                            <p:attrNameLst>
                                              <p:attrName>ppt_x</p:attrName>
                                            </p:attrNameLst>
                                          </p:cBhvr>
                                          <p:tavLst>
                                            <p:tav tm="0">
                                              <p:val>
                                                <p:strVal val="0-#ppt_w/2"/>
                                              </p:val>
                                            </p:tav>
                                            <p:tav tm="100000">
                                              <p:val>
                                                <p:strVal val="#ppt_x"/>
                                              </p:val>
                                            </p:tav>
                                          </p:tavLst>
                                        </p:anim>
                                        <p:anim calcmode="lin" valueType="num" p14:bounceEnd="75000">
                                          <p:cBhvr additive="base">
                                            <p:cTn id="56" dur="2000" fill="hold"/>
                                            <p:tgtEl>
                                              <p:spTgt spid="6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14:presetBounceEnd="75000">
                                      <p:stCondLst>
                                        <p:cond delay="0"/>
                                      </p:stCondLst>
                                      <p:childTnLst>
                                        <p:set>
                                          <p:cBhvr>
                                            <p:cTn id="58" dur="1" fill="hold">
                                              <p:stCondLst>
                                                <p:cond delay="0"/>
                                              </p:stCondLst>
                                            </p:cTn>
                                            <p:tgtEl>
                                              <p:spTgt spid="74"/>
                                            </p:tgtEl>
                                            <p:attrNameLst>
                                              <p:attrName>style.visibility</p:attrName>
                                            </p:attrNameLst>
                                          </p:cBhvr>
                                          <p:to>
                                            <p:strVal val="visible"/>
                                          </p:to>
                                        </p:set>
                                        <p:anim calcmode="lin" valueType="num" p14:bounceEnd="75000">
                                          <p:cBhvr additive="base">
                                            <p:cTn id="59" dur="2000" fill="hold"/>
                                            <p:tgtEl>
                                              <p:spTgt spid="74"/>
                                            </p:tgtEl>
                                            <p:attrNameLst>
                                              <p:attrName>ppt_x</p:attrName>
                                            </p:attrNameLst>
                                          </p:cBhvr>
                                          <p:tavLst>
                                            <p:tav tm="0">
                                              <p:val>
                                                <p:strVal val="0-#ppt_w/2"/>
                                              </p:val>
                                            </p:tav>
                                            <p:tav tm="100000">
                                              <p:val>
                                                <p:strVal val="#ppt_x"/>
                                              </p:val>
                                            </p:tav>
                                          </p:tavLst>
                                        </p:anim>
                                        <p:anim calcmode="lin" valueType="num" p14:bounceEnd="75000">
                                          <p:cBhvr additive="base">
                                            <p:cTn id="60" dur="2000" fill="hold"/>
                                            <p:tgtEl>
                                              <p:spTgt spid="74"/>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14:presetBounceEnd="75000">
                                      <p:stCondLst>
                                        <p:cond delay="0"/>
                                      </p:stCondLst>
                                      <p:childTnLst>
                                        <p:set>
                                          <p:cBhvr>
                                            <p:cTn id="62" dur="1" fill="hold">
                                              <p:stCondLst>
                                                <p:cond delay="0"/>
                                              </p:stCondLst>
                                            </p:cTn>
                                            <p:tgtEl>
                                              <p:spTgt spid="69"/>
                                            </p:tgtEl>
                                            <p:attrNameLst>
                                              <p:attrName>style.visibility</p:attrName>
                                            </p:attrNameLst>
                                          </p:cBhvr>
                                          <p:to>
                                            <p:strVal val="visible"/>
                                          </p:to>
                                        </p:set>
                                        <p:anim calcmode="lin" valueType="num" p14:bounceEnd="75000">
                                          <p:cBhvr additive="base">
                                            <p:cTn id="63" dur="2000" fill="hold"/>
                                            <p:tgtEl>
                                              <p:spTgt spid="69"/>
                                            </p:tgtEl>
                                            <p:attrNameLst>
                                              <p:attrName>ppt_x</p:attrName>
                                            </p:attrNameLst>
                                          </p:cBhvr>
                                          <p:tavLst>
                                            <p:tav tm="0">
                                              <p:val>
                                                <p:strVal val="0-#ppt_w/2"/>
                                              </p:val>
                                            </p:tav>
                                            <p:tav tm="100000">
                                              <p:val>
                                                <p:strVal val="#ppt_x"/>
                                              </p:val>
                                            </p:tav>
                                          </p:tavLst>
                                        </p:anim>
                                        <p:anim calcmode="lin" valueType="num" p14:bounceEnd="75000">
                                          <p:cBhvr additive="base">
                                            <p:cTn id="64" dur="2000" fill="hold"/>
                                            <p:tgtEl>
                                              <p:spTgt spid="69"/>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14:presetBounceEnd="75000">
                                      <p:stCondLst>
                                        <p:cond delay="0"/>
                                      </p:stCondLst>
                                      <p:childTnLst>
                                        <p:set>
                                          <p:cBhvr>
                                            <p:cTn id="66" dur="1" fill="hold">
                                              <p:stCondLst>
                                                <p:cond delay="0"/>
                                              </p:stCondLst>
                                            </p:cTn>
                                            <p:tgtEl>
                                              <p:spTgt spid="75"/>
                                            </p:tgtEl>
                                            <p:attrNameLst>
                                              <p:attrName>style.visibility</p:attrName>
                                            </p:attrNameLst>
                                          </p:cBhvr>
                                          <p:to>
                                            <p:strVal val="visible"/>
                                          </p:to>
                                        </p:set>
                                        <p:anim calcmode="lin" valueType="num" p14:bounceEnd="75000">
                                          <p:cBhvr additive="base">
                                            <p:cTn id="67" dur="2000" fill="hold"/>
                                            <p:tgtEl>
                                              <p:spTgt spid="75"/>
                                            </p:tgtEl>
                                            <p:attrNameLst>
                                              <p:attrName>ppt_x</p:attrName>
                                            </p:attrNameLst>
                                          </p:cBhvr>
                                          <p:tavLst>
                                            <p:tav tm="0">
                                              <p:val>
                                                <p:strVal val="0-#ppt_w/2"/>
                                              </p:val>
                                            </p:tav>
                                            <p:tav tm="100000">
                                              <p:val>
                                                <p:strVal val="#ppt_x"/>
                                              </p:val>
                                            </p:tav>
                                          </p:tavLst>
                                        </p:anim>
                                        <p:anim calcmode="lin" valueType="num" p14:bounceEnd="75000">
                                          <p:cBhvr additive="base">
                                            <p:cTn id="68" dur="2000" fill="hold"/>
                                            <p:tgtEl>
                                              <p:spTgt spid="75"/>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14:presetBounceEnd="75000">
                                      <p:stCondLst>
                                        <p:cond delay="0"/>
                                      </p:stCondLst>
                                      <p:childTnLst>
                                        <p:set>
                                          <p:cBhvr>
                                            <p:cTn id="70" dur="1" fill="hold">
                                              <p:stCondLst>
                                                <p:cond delay="0"/>
                                              </p:stCondLst>
                                            </p:cTn>
                                            <p:tgtEl>
                                              <p:spTgt spid="70"/>
                                            </p:tgtEl>
                                            <p:attrNameLst>
                                              <p:attrName>style.visibility</p:attrName>
                                            </p:attrNameLst>
                                          </p:cBhvr>
                                          <p:to>
                                            <p:strVal val="visible"/>
                                          </p:to>
                                        </p:set>
                                        <p:anim calcmode="lin" valueType="num" p14:bounceEnd="75000">
                                          <p:cBhvr additive="base">
                                            <p:cTn id="71" dur="2000" fill="hold"/>
                                            <p:tgtEl>
                                              <p:spTgt spid="70"/>
                                            </p:tgtEl>
                                            <p:attrNameLst>
                                              <p:attrName>ppt_x</p:attrName>
                                            </p:attrNameLst>
                                          </p:cBhvr>
                                          <p:tavLst>
                                            <p:tav tm="0">
                                              <p:val>
                                                <p:strVal val="0-#ppt_w/2"/>
                                              </p:val>
                                            </p:tav>
                                            <p:tav tm="100000">
                                              <p:val>
                                                <p:strVal val="#ppt_x"/>
                                              </p:val>
                                            </p:tav>
                                          </p:tavLst>
                                        </p:anim>
                                        <p:anim calcmode="lin" valueType="num" p14:bounceEnd="75000">
                                          <p:cBhvr additive="base">
                                            <p:cTn id="72" dur="2000" fill="hold"/>
                                            <p:tgtEl>
                                              <p:spTgt spid="70"/>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14:presetBounceEnd="75000">
                                      <p:stCondLst>
                                        <p:cond delay="0"/>
                                      </p:stCondLst>
                                      <p:childTnLst>
                                        <p:set>
                                          <p:cBhvr>
                                            <p:cTn id="74" dur="1" fill="hold">
                                              <p:stCondLst>
                                                <p:cond delay="0"/>
                                              </p:stCondLst>
                                            </p:cTn>
                                            <p:tgtEl>
                                              <p:spTgt spid="76"/>
                                            </p:tgtEl>
                                            <p:attrNameLst>
                                              <p:attrName>style.visibility</p:attrName>
                                            </p:attrNameLst>
                                          </p:cBhvr>
                                          <p:to>
                                            <p:strVal val="visible"/>
                                          </p:to>
                                        </p:set>
                                        <p:anim calcmode="lin" valueType="num" p14:bounceEnd="75000">
                                          <p:cBhvr additive="base">
                                            <p:cTn id="75" dur="2000" fill="hold"/>
                                            <p:tgtEl>
                                              <p:spTgt spid="76"/>
                                            </p:tgtEl>
                                            <p:attrNameLst>
                                              <p:attrName>ppt_x</p:attrName>
                                            </p:attrNameLst>
                                          </p:cBhvr>
                                          <p:tavLst>
                                            <p:tav tm="0">
                                              <p:val>
                                                <p:strVal val="0-#ppt_w/2"/>
                                              </p:val>
                                            </p:tav>
                                            <p:tav tm="100000">
                                              <p:val>
                                                <p:strVal val="#ppt_x"/>
                                              </p:val>
                                            </p:tav>
                                          </p:tavLst>
                                        </p:anim>
                                        <p:anim calcmode="lin" valueType="num" p14:bounceEnd="75000">
                                          <p:cBhvr additive="base">
                                            <p:cTn id="76" dur="2000" fill="hold"/>
                                            <p:tgtEl>
                                              <p:spTgt spid="76"/>
                                            </p:tgtEl>
                                            <p:attrNameLst>
                                              <p:attrName>ppt_y</p:attrName>
                                            </p:attrNameLst>
                                          </p:cBhvr>
                                          <p:tavLst>
                                            <p:tav tm="0">
                                              <p:val>
                                                <p:strVal val="#ppt_y"/>
                                              </p:val>
                                            </p:tav>
                                            <p:tav tm="100000">
                                              <p:val>
                                                <p:strVal val="#ppt_y"/>
                                              </p:val>
                                            </p:tav>
                                          </p:tavLst>
                                        </p:anim>
                                      </p:childTnLst>
                                    </p:cTn>
                                  </p:par>
                                  <p:par>
                                    <p:cTn id="77" presetID="2" presetClass="entr" presetSubtype="4" fill="hold" grpId="0" nodeType="withEffect" p14:presetBounceEnd="75000">
                                      <p:stCondLst>
                                        <p:cond delay="0"/>
                                      </p:stCondLst>
                                      <p:childTnLst>
                                        <p:set>
                                          <p:cBhvr>
                                            <p:cTn id="78" dur="1" fill="hold">
                                              <p:stCondLst>
                                                <p:cond delay="0"/>
                                              </p:stCondLst>
                                            </p:cTn>
                                            <p:tgtEl>
                                              <p:spTgt spid="56"/>
                                            </p:tgtEl>
                                            <p:attrNameLst>
                                              <p:attrName>style.visibility</p:attrName>
                                            </p:attrNameLst>
                                          </p:cBhvr>
                                          <p:to>
                                            <p:strVal val="visible"/>
                                          </p:to>
                                        </p:set>
                                        <p:anim calcmode="lin" valueType="num" p14:bounceEnd="75000">
                                          <p:cBhvr additive="base">
                                            <p:cTn id="79" dur="2000" fill="hold"/>
                                            <p:tgtEl>
                                              <p:spTgt spid="56"/>
                                            </p:tgtEl>
                                            <p:attrNameLst>
                                              <p:attrName>ppt_x</p:attrName>
                                            </p:attrNameLst>
                                          </p:cBhvr>
                                          <p:tavLst>
                                            <p:tav tm="0">
                                              <p:val>
                                                <p:strVal val="#ppt_x"/>
                                              </p:val>
                                            </p:tav>
                                            <p:tav tm="100000">
                                              <p:val>
                                                <p:strVal val="#ppt_x"/>
                                              </p:val>
                                            </p:tav>
                                          </p:tavLst>
                                        </p:anim>
                                        <p:anim calcmode="lin" valueType="num" p14:bounceEnd="75000">
                                          <p:cBhvr additive="base">
                                            <p:cTn id="80" dur="20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65" grpId="0"/>
          <p:bldP spid="66" grpId="0"/>
          <p:bldP spid="68" grpId="0"/>
          <p:bldP spid="69" grpId="0"/>
          <p:bldP spid="70" grpId="0"/>
          <p:bldP spid="71" grpId="0"/>
          <p:bldP spid="72" grpId="0"/>
          <p:bldP spid="73" grpId="0"/>
          <p:bldP spid="74" grpId="0"/>
          <p:bldP spid="75" grpId="0"/>
          <p:bldP spid="7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2000" fill="hold"/>
                                            <p:tgtEl>
                                              <p:spTgt spid="50"/>
                                            </p:tgtEl>
                                            <p:attrNameLst>
                                              <p:attrName>ppt_x</p:attrName>
                                            </p:attrNameLst>
                                          </p:cBhvr>
                                          <p:tavLst>
                                            <p:tav tm="0">
                                              <p:val>
                                                <p:strVal val="#ppt_x"/>
                                              </p:val>
                                            </p:tav>
                                            <p:tav tm="100000">
                                              <p:val>
                                                <p:strVal val="#ppt_x"/>
                                              </p:val>
                                            </p:tav>
                                          </p:tavLst>
                                        </p:anim>
                                        <p:anim calcmode="lin" valueType="num">
                                          <p:cBhvr additive="base">
                                            <p:cTn id="8" dur="20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2000" fill="hold"/>
                                            <p:tgtEl>
                                              <p:spTgt spid="51"/>
                                            </p:tgtEl>
                                            <p:attrNameLst>
                                              <p:attrName>ppt_x</p:attrName>
                                            </p:attrNameLst>
                                          </p:cBhvr>
                                          <p:tavLst>
                                            <p:tav tm="0">
                                              <p:val>
                                                <p:strVal val="1+#ppt_w/2"/>
                                              </p:val>
                                            </p:tav>
                                            <p:tav tm="100000">
                                              <p:val>
                                                <p:strVal val="#ppt_x"/>
                                              </p:val>
                                            </p:tav>
                                          </p:tavLst>
                                        </p:anim>
                                        <p:anim calcmode="lin" valueType="num">
                                          <p:cBhvr additive="base">
                                            <p:cTn id="12" dur="20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2000" fill="hold"/>
                                            <p:tgtEl>
                                              <p:spTgt spid="49"/>
                                            </p:tgtEl>
                                            <p:attrNameLst>
                                              <p:attrName>ppt_x</p:attrName>
                                            </p:attrNameLst>
                                          </p:cBhvr>
                                          <p:tavLst>
                                            <p:tav tm="0">
                                              <p:val>
                                                <p:strVal val="0-#ppt_w/2"/>
                                              </p:val>
                                            </p:tav>
                                            <p:tav tm="100000">
                                              <p:val>
                                                <p:strVal val="#ppt_x"/>
                                              </p:val>
                                            </p:tav>
                                          </p:tavLst>
                                        </p:anim>
                                        <p:anim calcmode="lin" valueType="num">
                                          <p:cBhvr additive="base">
                                            <p:cTn id="16" dur="2000" fill="hold"/>
                                            <p:tgtEl>
                                              <p:spTgt spid="49"/>
                                            </p:tgtEl>
                                            <p:attrNameLst>
                                              <p:attrName>ppt_y</p:attrName>
                                            </p:attrNameLst>
                                          </p:cBhvr>
                                          <p:tavLst>
                                            <p:tav tm="0">
                                              <p:val>
                                                <p:strVal val="1+#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2000" fill="hold"/>
                                            <p:tgtEl>
                                              <p:spTgt spid="52"/>
                                            </p:tgtEl>
                                            <p:attrNameLst>
                                              <p:attrName>ppt_x</p:attrName>
                                            </p:attrNameLst>
                                          </p:cBhvr>
                                          <p:tavLst>
                                            <p:tav tm="0">
                                              <p:val>
                                                <p:strVal val="1+#ppt_w/2"/>
                                              </p:val>
                                            </p:tav>
                                            <p:tav tm="100000">
                                              <p:val>
                                                <p:strVal val="#ppt_x"/>
                                              </p:val>
                                            </p:tav>
                                          </p:tavLst>
                                        </p:anim>
                                        <p:anim calcmode="lin" valueType="num">
                                          <p:cBhvr additive="base">
                                            <p:cTn id="20" dur="2000" fill="hold"/>
                                            <p:tgtEl>
                                              <p:spTgt spid="52"/>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2000" fill="hold"/>
                                            <p:tgtEl>
                                              <p:spTgt spid="53"/>
                                            </p:tgtEl>
                                            <p:attrNameLst>
                                              <p:attrName>ppt_x</p:attrName>
                                            </p:attrNameLst>
                                          </p:cBhvr>
                                          <p:tavLst>
                                            <p:tav tm="0">
                                              <p:val>
                                                <p:strVal val="#ppt_x"/>
                                              </p:val>
                                            </p:tav>
                                            <p:tav tm="100000">
                                              <p:val>
                                                <p:strVal val="#ppt_x"/>
                                              </p:val>
                                            </p:tav>
                                          </p:tavLst>
                                        </p:anim>
                                        <p:anim calcmode="lin" valueType="num">
                                          <p:cBhvr additive="base">
                                            <p:cTn id="24" dur="2000" fill="hold"/>
                                            <p:tgtEl>
                                              <p:spTgt spid="53"/>
                                            </p:tgtEl>
                                            <p:attrNameLst>
                                              <p:attrName>ppt_y</p:attrName>
                                            </p:attrNameLst>
                                          </p:cBhvr>
                                          <p:tavLst>
                                            <p:tav tm="0">
                                              <p:val>
                                                <p:strVal val="0-#ppt_h/2"/>
                                              </p:val>
                                            </p:tav>
                                            <p:tav tm="100000">
                                              <p:val>
                                                <p:strVal val="#ppt_y"/>
                                              </p:val>
                                            </p:tav>
                                          </p:tavLst>
                                        </p:anim>
                                      </p:childTnLst>
                                    </p:cTn>
                                  </p:par>
                                  <p:par>
                                    <p:cTn id="25" presetID="2" presetClass="entr" presetSubtype="9"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2000" fill="hold"/>
                                            <p:tgtEl>
                                              <p:spTgt spid="48"/>
                                            </p:tgtEl>
                                            <p:attrNameLst>
                                              <p:attrName>ppt_x</p:attrName>
                                            </p:attrNameLst>
                                          </p:cBhvr>
                                          <p:tavLst>
                                            <p:tav tm="0">
                                              <p:val>
                                                <p:strVal val="0-#ppt_w/2"/>
                                              </p:val>
                                            </p:tav>
                                            <p:tav tm="100000">
                                              <p:val>
                                                <p:strVal val="#ppt_x"/>
                                              </p:val>
                                            </p:tav>
                                          </p:tavLst>
                                        </p:anim>
                                        <p:anim calcmode="lin" valueType="num">
                                          <p:cBhvr additive="base">
                                            <p:cTn id="28" dur="2000" fill="hold"/>
                                            <p:tgtEl>
                                              <p:spTgt spid="48"/>
                                            </p:tgtEl>
                                            <p:attrNameLst>
                                              <p:attrName>ppt_y</p:attrName>
                                            </p:attrNameLst>
                                          </p:cBhvr>
                                          <p:tavLst>
                                            <p:tav tm="0">
                                              <p:val>
                                                <p:strVal val="0-#ppt_h/2"/>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2000" fill="hold"/>
                                            <p:tgtEl>
                                              <p:spTgt spid="57"/>
                                            </p:tgtEl>
                                            <p:attrNameLst>
                                              <p:attrName>ppt_x</p:attrName>
                                            </p:attrNameLst>
                                          </p:cBhvr>
                                          <p:tavLst>
                                            <p:tav tm="0">
                                              <p:val>
                                                <p:strVal val="1+#ppt_w/2"/>
                                              </p:val>
                                            </p:tav>
                                            <p:tav tm="100000">
                                              <p:val>
                                                <p:strVal val="#ppt_x"/>
                                              </p:val>
                                            </p:tav>
                                          </p:tavLst>
                                        </p:anim>
                                        <p:anim calcmode="lin" valueType="num">
                                          <p:cBhvr additive="base">
                                            <p:cTn id="32" dur="2000" fill="hold"/>
                                            <p:tgtEl>
                                              <p:spTgt spid="57"/>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 calcmode="lin" valueType="num">
                                          <p:cBhvr additive="base">
                                            <p:cTn id="35" dur="2000" fill="hold"/>
                                            <p:tgtEl>
                                              <p:spTgt spid="71"/>
                                            </p:tgtEl>
                                            <p:attrNameLst>
                                              <p:attrName>ppt_x</p:attrName>
                                            </p:attrNameLst>
                                          </p:cBhvr>
                                          <p:tavLst>
                                            <p:tav tm="0">
                                              <p:val>
                                                <p:strVal val="1+#ppt_w/2"/>
                                              </p:val>
                                            </p:tav>
                                            <p:tav tm="100000">
                                              <p:val>
                                                <p:strVal val="#ppt_x"/>
                                              </p:val>
                                            </p:tav>
                                          </p:tavLst>
                                        </p:anim>
                                        <p:anim calcmode="lin" valueType="num">
                                          <p:cBhvr additive="base">
                                            <p:cTn id="36" dur="2000" fill="hold"/>
                                            <p:tgtEl>
                                              <p:spTgt spid="7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additive="base">
                                            <p:cTn id="39" dur="2000" fill="hold"/>
                                            <p:tgtEl>
                                              <p:spTgt spid="65"/>
                                            </p:tgtEl>
                                            <p:attrNameLst>
                                              <p:attrName>ppt_x</p:attrName>
                                            </p:attrNameLst>
                                          </p:cBhvr>
                                          <p:tavLst>
                                            <p:tav tm="0">
                                              <p:val>
                                                <p:strVal val="1+#ppt_w/2"/>
                                              </p:val>
                                            </p:tav>
                                            <p:tav tm="100000">
                                              <p:val>
                                                <p:strVal val="#ppt_x"/>
                                              </p:val>
                                            </p:tav>
                                          </p:tavLst>
                                        </p:anim>
                                        <p:anim calcmode="lin" valueType="num">
                                          <p:cBhvr additive="base">
                                            <p:cTn id="40" dur="2000" fill="hold"/>
                                            <p:tgtEl>
                                              <p:spTgt spid="6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anim calcmode="lin" valueType="num">
                                          <p:cBhvr additive="base">
                                            <p:cTn id="43" dur="2000" fill="hold"/>
                                            <p:tgtEl>
                                              <p:spTgt spid="72"/>
                                            </p:tgtEl>
                                            <p:attrNameLst>
                                              <p:attrName>ppt_x</p:attrName>
                                            </p:attrNameLst>
                                          </p:cBhvr>
                                          <p:tavLst>
                                            <p:tav tm="0">
                                              <p:val>
                                                <p:strVal val="1+#ppt_w/2"/>
                                              </p:val>
                                            </p:tav>
                                            <p:tav tm="100000">
                                              <p:val>
                                                <p:strVal val="#ppt_x"/>
                                              </p:val>
                                            </p:tav>
                                          </p:tavLst>
                                        </p:anim>
                                        <p:anim calcmode="lin" valueType="num">
                                          <p:cBhvr additive="base">
                                            <p:cTn id="44" dur="2000" fill="hold"/>
                                            <p:tgtEl>
                                              <p:spTgt spid="72"/>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additive="base">
                                            <p:cTn id="47" dur="2000" fill="hold"/>
                                            <p:tgtEl>
                                              <p:spTgt spid="66"/>
                                            </p:tgtEl>
                                            <p:attrNameLst>
                                              <p:attrName>ppt_x</p:attrName>
                                            </p:attrNameLst>
                                          </p:cBhvr>
                                          <p:tavLst>
                                            <p:tav tm="0">
                                              <p:val>
                                                <p:strVal val="1+#ppt_w/2"/>
                                              </p:val>
                                            </p:tav>
                                            <p:tav tm="100000">
                                              <p:val>
                                                <p:strVal val="#ppt_x"/>
                                              </p:val>
                                            </p:tav>
                                          </p:tavLst>
                                        </p:anim>
                                        <p:anim calcmode="lin" valueType="num">
                                          <p:cBhvr additive="base">
                                            <p:cTn id="48" dur="2000" fill="hold"/>
                                            <p:tgtEl>
                                              <p:spTgt spid="66"/>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anim calcmode="lin" valueType="num">
                                          <p:cBhvr additive="base">
                                            <p:cTn id="51" dur="2000" fill="hold"/>
                                            <p:tgtEl>
                                              <p:spTgt spid="73"/>
                                            </p:tgtEl>
                                            <p:attrNameLst>
                                              <p:attrName>ppt_x</p:attrName>
                                            </p:attrNameLst>
                                          </p:cBhvr>
                                          <p:tavLst>
                                            <p:tav tm="0">
                                              <p:val>
                                                <p:strVal val="1+#ppt_w/2"/>
                                              </p:val>
                                            </p:tav>
                                            <p:tav tm="100000">
                                              <p:val>
                                                <p:strVal val="#ppt_x"/>
                                              </p:val>
                                            </p:tav>
                                          </p:tavLst>
                                        </p:anim>
                                        <p:anim calcmode="lin" valueType="num">
                                          <p:cBhvr additive="base">
                                            <p:cTn id="52" dur="2000" fill="hold"/>
                                            <p:tgtEl>
                                              <p:spTgt spid="73"/>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 calcmode="lin" valueType="num">
                                          <p:cBhvr additive="base">
                                            <p:cTn id="55" dur="2000" fill="hold"/>
                                            <p:tgtEl>
                                              <p:spTgt spid="68"/>
                                            </p:tgtEl>
                                            <p:attrNameLst>
                                              <p:attrName>ppt_x</p:attrName>
                                            </p:attrNameLst>
                                          </p:cBhvr>
                                          <p:tavLst>
                                            <p:tav tm="0">
                                              <p:val>
                                                <p:strVal val="0-#ppt_w/2"/>
                                              </p:val>
                                            </p:tav>
                                            <p:tav tm="100000">
                                              <p:val>
                                                <p:strVal val="#ppt_x"/>
                                              </p:val>
                                            </p:tav>
                                          </p:tavLst>
                                        </p:anim>
                                        <p:anim calcmode="lin" valueType="num">
                                          <p:cBhvr additive="base">
                                            <p:cTn id="56" dur="2000" fill="hold"/>
                                            <p:tgtEl>
                                              <p:spTgt spid="6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74"/>
                                            </p:tgtEl>
                                            <p:attrNameLst>
                                              <p:attrName>style.visibility</p:attrName>
                                            </p:attrNameLst>
                                          </p:cBhvr>
                                          <p:to>
                                            <p:strVal val="visible"/>
                                          </p:to>
                                        </p:set>
                                        <p:anim calcmode="lin" valueType="num">
                                          <p:cBhvr additive="base">
                                            <p:cTn id="59" dur="2000" fill="hold"/>
                                            <p:tgtEl>
                                              <p:spTgt spid="74"/>
                                            </p:tgtEl>
                                            <p:attrNameLst>
                                              <p:attrName>ppt_x</p:attrName>
                                            </p:attrNameLst>
                                          </p:cBhvr>
                                          <p:tavLst>
                                            <p:tav tm="0">
                                              <p:val>
                                                <p:strVal val="0-#ppt_w/2"/>
                                              </p:val>
                                            </p:tav>
                                            <p:tav tm="100000">
                                              <p:val>
                                                <p:strVal val="#ppt_x"/>
                                              </p:val>
                                            </p:tav>
                                          </p:tavLst>
                                        </p:anim>
                                        <p:anim calcmode="lin" valueType="num">
                                          <p:cBhvr additive="base">
                                            <p:cTn id="60" dur="2000" fill="hold"/>
                                            <p:tgtEl>
                                              <p:spTgt spid="74"/>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anim calcmode="lin" valueType="num">
                                          <p:cBhvr additive="base">
                                            <p:cTn id="63" dur="2000" fill="hold"/>
                                            <p:tgtEl>
                                              <p:spTgt spid="69"/>
                                            </p:tgtEl>
                                            <p:attrNameLst>
                                              <p:attrName>ppt_x</p:attrName>
                                            </p:attrNameLst>
                                          </p:cBhvr>
                                          <p:tavLst>
                                            <p:tav tm="0">
                                              <p:val>
                                                <p:strVal val="0-#ppt_w/2"/>
                                              </p:val>
                                            </p:tav>
                                            <p:tav tm="100000">
                                              <p:val>
                                                <p:strVal val="#ppt_x"/>
                                              </p:val>
                                            </p:tav>
                                          </p:tavLst>
                                        </p:anim>
                                        <p:anim calcmode="lin" valueType="num">
                                          <p:cBhvr additive="base">
                                            <p:cTn id="64" dur="2000" fill="hold"/>
                                            <p:tgtEl>
                                              <p:spTgt spid="69"/>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anim calcmode="lin" valueType="num">
                                          <p:cBhvr additive="base">
                                            <p:cTn id="67" dur="2000" fill="hold"/>
                                            <p:tgtEl>
                                              <p:spTgt spid="75"/>
                                            </p:tgtEl>
                                            <p:attrNameLst>
                                              <p:attrName>ppt_x</p:attrName>
                                            </p:attrNameLst>
                                          </p:cBhvr>
                                          <p:tavLst>
                                            <p:tav tm="0">
                                              <p:val>
                                                <p:strVal val="0-#ppt_w/2"/>
                                              </p:val>
                                            </p:tav>
                                            <p:tav tm="100000">
                                              <p:val>
                                                <p:strVal val="#ppt_x"/>
                                              </p:val>
                                            </p:tav>
                                          </p:tavLst>
                                        </p:anim>
                                        <p:anim calcmode="lin" valueType="num">
                                          <p:cBhvr additive="base">
                                            <p:cTn id="68" dur="2000" fill="hold"/>
                                            <p:tgtEl>
                                              <p:spTgt spid="75"/>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anim calcmode="lin" valueType="num">
                                          <p:cBhvr additive="base">
                                            <p:cTn id="71" dur="2000" fill="hold"/>
                                            <p:tgtEl>
                                              <p:spTgt spid="70"/>
                                            </p:tgtEl>
                                            <p:attrNameLst>
                                              <p:attrName>ppt_x</p:attrName>
                                            </p:attrNameLst>
                                          </p:cBhvr>
                                          <p:tavLst>
                                            <p:tav tm="0">
                                              <p:val>
                                                <p:strVal val="0-#ppt_w/2"/>
                                              </p:val>
                                            </p:tav>
                                            <p:tav tm="100000">
                                              <p:val>
                                                <p:strVal val="#ppt_x"/>
                                              </p:val>
                                            </p:tav>
                                          </p:tavLst>
                                        </p:anim>
                                        <p:anim calcmode="lin" valueType="num">
                                          <p:cBhvr additive="base">
                                            <p:cTn id="72" dur="2000" fill="hold"/>
                                            <p:tgtEl>
                                              <p:spTgt spid="70"/>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76"/>
                                            </p:tgtEl>
                                            <p:attrNameLst>
                                              <p:attrName>style.visibility</p:attrName>
                                            </p:attrNameLst>
                                          </p:cBhvr>
                                          <p:to>
                                            <p:strVal val="visible"/>
                                          </p:to>
                                        </p:set>
                                        <p:anim calcmode="lin" valueType="num">
                                          <p:cBhvr additive="base">
                                            <p:cTn id="75" dur="2000" fill="hold"/>
                                            <p:tgtEl>
                                              <p:spTgt spid="76"/>
                                            </p:tgtEl>
                                            <p:attrNameLst>
                                              <p:attrName>ppt_x</p:attrName>
                                            </p:attrNameLst>
                                          </p:cBhvr>
                                          <p:tavLst>
                                            <p:tav tm="0">
                                              <p:val>
                                                <p:strVal val="0-#ppt_w/2"/>
                                              </p:val>
                                            </p:tav>
                                            <p:tav tm="100000">
                                              <p:val>
                                                <p:strVal val="#ppt_x"/>
                                              </p:val>
                                            </p:tav>
                                          </p:tavLst>
                                        </p:anim>
                                        <p:anim calcmode="lin" valueType="num">
                                          <p:cBhvr additive="base">
                                            <p:cTn id="76" dur="2000" fill="hold"/>
                                            <p:tgtEl>
                                              <p:spTgt spid="76"/>
                                            </p:tgtEl>
                                            <p:attrNameLst>
                                              <p:attrName>ppt_y</p:attrName>
                                            </p:attrNameLst>
                                          </p:cBhvr>
                                          <p:tavLst>
                                            <p:tav tm="0">
                                              <p:val>
                                                <p:strVal val="#ppt_y"/>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 calcmode="lin" valueType="num">
                                          <p:cBhvr additive="base">
                                            <p:cTn id="79" dur="2000" fill="hold"/>
                                            <p:tgtEl>
                                              <p:spTgt spid="56"/>
                                            </p:tgtEl>
                                            <p:attrNameLst>
                                              <p:attrName>ppt_x</p:attrName>
                                            </p:attrNameLst>
                                          </p:cBhvr>
                                          <p:tavLst>
                                            <p:tav tm="0">
                                              <p:val>
                                                <p:strVal val="#ppt_x"/>
                                              </p:val>
                                            </p:tav>
                                            <p:tav tm="100000">
                                              <p:val>
                                                <p:strVal val="#ppt_x"/>
                                              </p:val>
                                            </p:tav>
                                          </p:tavLst>
                                        </p:anim>
                                        <p:anim calcmode="lin" valueType="num">
                                          <p:cBhvr additive="base">
                                            <p:cTn id="80" dur="20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65" grpId="0"/>
          <p:bldP spid="66" grpId="0"/>
          <p:bldP spid="68" grpId="0"/>
          <p:bldP spid="69" grpId="0"/>
          <p:bldP spid="70" grpId="0"/>
          <p:bldP spid="71" grpId="0"/>
          <p:bldP spid="72" grpId="0"/>
          <p:bldP spid="73" grpId="0"/>
          <p:bldP spid="74" grpId="0"/>
          <p:bldP spid="75" grpId="0"/>
          <p:bldP spid="76"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5622" y="904240"/>
            <a:ext cx="9091098" cy="5953760"/>
          </a:xfrm>
          <a:prstGeom prst="rect">
            <a:avLst/>
          </a:prstGeom>
        </p:spPr>
      </p:pic>
      <p:sp>
        <p:nvSpPr>
          <p:cNvPr id="3" name="TextBox 2"/>
          <p:cNvSpPr txBox="1"/>
          <p:nvPr/>
        </p:nvSpPr>
        <p:spPr>
          <a:xfrm>
            <a:off x="3206531" y="71120"/>
            <a:ext cx="5669280" cy="584775"/>
          </a:xfrm>
          <a:prstGeom prst="rect">
            <a:avLst/>
          </a:prstGeom>
          <a:noFill/>
        </p:spPr>
        <p:txBody>
          <a:bodyPr wrap="square" rtlCol="0">
            <a:spAutoFit/>
          </a:bodyPr>
          <a:lstStyle/>
          <a:p>
            <a:pPr algn="ctr"/>
            <a:r>
              <a:rPr lang="en-US" sz="3200" b="1" dirty="0"/>
              <a:t>Entity-Relationship Diagram </a:t>
            </a:r>
          </a:p>
        </p:txBody>
      </p:sp>
    </p:spTree>
    <p:extLst>
      <p:ext uri="{BB962C8B-B14F-4D97-AF65-F5344CB8AC3E}">
        <p14:creationId xmlns:p14="http://schemas.microsoft.com/office/powerpoint/2010/main" val="835117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009" y="968828"/>
            <a:ext cx="10058400" cy="5889171"/>
          </a:xfrm>
          <a:prstGeom prst="rect">
            <a:avLst/>
          </a:prstGeom>
        </p:spPr>
      </p:pic>
      <p:sp>
        <p:nvSpPr>
          <p:cNvPr id="3" name="TextBox 2"/>
          <p:cNvSpPr txBox="1"/>
          <p:nvPr/>
        </p:nvSpPr>
        <p:spPr>
          <a:xfrm>
            <a:off x="2471057" y="141514"/>
            <a:ext cx="7249886" cy="584775"/>
          </a:xfrm>
          <a:prstGeom prst="rect">
            <a:avLst/>
          </a:prstGeom>
          <a:noFill/>
        </p:spPr>
        <p:txBody>
          <a:bodyPr wrap="square" rtlCol="0">
            <a:spAutoFit/>
          </a:bodyPr>
          <a:lstStyle/>
          <a:p>
            <a:pPr algn="ctr"/>
            <a:r>
              <a:rPr lang="en-US" sz="3200" b="1" dirty="0"/>
              <a:t>Class Diagram </a:t>
            </a:r>
          </a:p>
        </p:txBody>
      </p:sp>
    </p:spTree>
    <p:extLst>
      <p:ext uri="{BB962C8B-B14F-4D97-AF65-F5344CB8AC3E}">
        <p14:creationId xmlns:p14="http://schemas.microsoft.com/office/powerpoint/2010/main" val="2928427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3265</TotalTime>
  <Words>2359</Words>
  <Application>Microsoft Office PowerPoint</Application>
  <PresentationFormat>Widescreen</PresentationFormat>
  <Paragraphs>163</Paragraphs>
  <Slides>37</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Arial Black</vt:lpstr>
      <vt:lpstr>Bradley Hand ITC</vt:lpstr>
      <vt:lpstr>Calibri</vt:lpstr>
      <vt:lpstr>Calibri Light</vt:lpstr>
      <vt:lpstr>Calisto MT</vt:lpstr>
      <vt:lpstr>Georgia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Manya Thapliyal</cp:lastModifiedBy>
  <cp:revision>183</cp:revision>
  <dcterms:created xsi:type="dcterms:W3CDTF">2025-07-28T07:44:11Z</dcterms:created>
  <dcterms:modified xsi:type="dcterms:W3CDTF">2025-10-01T07:58:46Z</dcterms:modified>
</cp:coreProperties>
</file>